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05" r:id="rId1"/>
    <p:sldMasterId id="2147484019" r:id="rId2"/>
  </p:sldMasterIdLst>
  <p:notesMasterIdLst>
    <p:notesMasterId r:id="rId15"/>
  </p:notesMasterIdLst>
  <p:handoutMasterIdLst>
    <p:handoutMasterId r:id="rId16"/>
  </p:handoutMasterIdLst>
  <p:sldIdLst>
    <p:sldId id="763" r:id="rId3"/>
    <p:sldId id="698" r:id="rId4"/>
    <p:sldId id="687" r:id="rId5"/>
    <p:sldId id="688" r:id="rId6"/>
    <p:sldId id="699" r:id="rId7"/>
    <p:sldId id="692" r:id="rId8"/>
    <p:sldId id="689" r:id="rId9"/>
    <p:sldId id="690" r:id="rId10"/>
    <p:sldId id="700" r:id="rId11"/>
    <p:sldId id="762" r:id="rId12"/>
    <p:sldId id="701" r:id="rId13"/>
    <p:sldId id="702" r:id="rId14"/>
  </p:sldIdLst>
  <p:sldSz cx="9144000" cy="6858000" type="screen4x3"/>
  <p:notesSz cx="7099300" cy="10234613"/>
  <p:defaultTextStyle>
    <a:defPPr>
      <a:defRPr lang="fr-FR"/>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224" userDrawn="1">
          <p15:clr>
            <a:srgbClr val="A4A3A4"/>
          </p15:clr>
        </p15:guide>
        <p15:guide id="2" pos="2236"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74E02"/>
    <a:srgbClr val="FF0000"/>
    <a:srgbClr val="FFFF00"/>
    <a:srgbClr val="D9EF0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182" autoAdjust="0"/>
    <p:restoredTop sz="58968" autoAdjust="0"/>
  </p:normalViewPr>
  <p:slideViewPr>
    <p:cSldViewPr>
      <p:cViewPr varScale="1">
        <p:scale>
          <a:sx n="88" d="100"/>
          <a:sy n="88" d="100"/>
        </p:scale>
        <p:origin x="418" y="6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59" d="100"/>
          <a:sy n="59" d="100"/>
        </p:scale>
        <p:origin x="3182" y="91"/>
      </p:cViewPr>
      <p:guideLst>
        <p:guide orient="horz" pos="3224"/>
        <p:guide pos="2236"/>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8962" name="Rectangle 2"/>
          <p:cNvSpPr>
            <a:spLocks noGrp="1" noChangeArrowheads="1"/>
          </p:cNvSpPr>
          <p:nvPr>
            <p:ph type="hdr" sz="quarter"/>
          </p:nvPr>
        </p:nvSpPr>
        <p:spPr bwMode="auto">
          <a:xfrm>
            <a:off x="1" y="0"/>
            <a:ext cx="3076363" cy="511731"/>
          </a:xfrm>
          <a:prstGeom prst="rect">
            <a:avLst/>
          </a:prstGeom>
          <a:noFill/>
          <a:ln>
            <a:noFill/>
          </a:ln>
          <a:effectLst/>
        </p:spPr>
        <p:txBody>
          <a:bodyPr vert="horz" wrap="square" lIns="94768" tIns="47384" rIns="94768" bIns="47384" numCol="1" anchor="t" anchorCtr="0" compatLnSpc="1">
            <a:prstTxWarp prst="textNoShape">
              <a:avLst/>
            </a:prstTxWarp>
          </a:bodyPr>
          <a:lstStyle>
            <a:lvl1pPr>
              <a:defRPr sz="1200" smtClean="0"/>
            </a:lvl1pPr>
          </a:lstStyle>
          <a:p>
            <a:pPr>
              <a:defRPr/>
            </a:pPr>
            <a:r>
              <a:rPr lang="fr-FR"/>
              <a:t>formation arbitre IDF</a:t>
            </a:r>
          </a:p>
        </p:txBody>
      </p:sp>
      <p:sp>
        <p:nvSpPr>
          <p:cNvPr id="168964" name="Rectangle 4"/>
          <p:cNvSpPr>
            <a:spLocks noGrp="1" noChangeArrowheads="1"/>
          </p:cNvSpPr>
          <p:nvPr>
            <p:ph type="ftr" sz="quarter" idx="2"/>
          </p:nvPr>
        </p:nvSpPr>
        <p:spPr bwMode="auto">
          <a:xfrm>
            <a:off x="1" y="9721106"/>
            <a:ext cx="3076363" cy="511731"/>
          </a:xfrm>
          <a:prstGeom prst="rect">
            <a:avLst/>
          </a:prstGeom>
          <a:noFill/>
          <a:ln>
            <a:noFill/>
          </a:ln>
          <a:effectLst/>
        </p:spPr>
        <p:txBody>
          <a:bodyPr vert="horz" wrap="square" lIns="94768" tIns="47384" rIns="94768" bIns="47384" numCol="1" anchor="b" anchorCtr="0" compatLnSpc="1">
            <a:prstTxWarp prst="textNoShape">
              <a:avLst/>
            </a:prstTxWarp>
          </a:bodyPr>
          <a:lstStyle>
            <a:lvl1pPr>
              <a:defRPr sz="1200" smtClean="0"/>
            </a:lvl1pPr>
          </a:lstStyle>
          <a:p>
            <a:pPr>
              <a:defRPr/>
            </a:pPr>
            <a:r>
              <a:rPr lang="da-DK"/>
              <a:t>modules VI VII VIII XV</a:t>
            </a:r>
            <a:endParaRPr lang="fr-FR"/>
          </a:p>
        </p:txBody>
      </p:sp>
      <p:sp>
        <p:nvSpPr>
          <p:cNvPr id="168965" name="Rectangle 5"/>
          <p:cNvSpPr>
            <a:spLocks noGrp="1" noChangeArrowheads="1"/>
          </p:cNvSpPr>
          <p:nvPr>
            <p:ph type="sldNum" sz="quarter" idx="3"/>
          </p:nvPr>
        </p:nvSpPr>
        <p:spPr bwMode="auto">
          <a:xfrm>
            <a:off x="4021295" y="9721106"/>
            <a:ext cx="3076363" cy="511731"/>
          </a:xfrm>
          <a:prstGeom prst="rect">
            <a:avLst/>
          </a:prstGeom>
          <a:noFill/>
          <a:ln>
            <a:noFill/>
          </a:ln>
          <a:effectLst/>
        </p:spPr>
        <p:txBody>
          <a:bodyPr vert="horz" wrap="square" lIns="94768" tIns="47384" rIns="94768" bIns="47384" numCol="1" anchor="b" anchorCtr="0" compatLnSpc="1">
            <a:prstTxWarp prst="textNoShape">
              <a:avLst/>
            </a:prstTxWarp>
          </a:bodyPr>
          <a:lstStyle>
            <a:lvl1pPr algn="r">
              <a:defRPr sz="1200"/>
            </a:lvl1pPr>
          </a:lstStyle>
          <a:p>
            <a:pPr>
              <a:defRPr/>
            </a:pPr>
            <a:fld id="{DAB32D00-0467-487F-93F4-925E4D12BF5D}" type="slidenum">
              <a:rPr lang="fr-FR"/>
              <a:pPr>
                <a:defRPr/>
              </a:pPr>
              <a:t>‹N°›</a:t>
            </a:fld>
            <a:endParaRPr lang="fr-FR"/>
          </a:p>
        </p:txBody>
      </p:sp>
      <p:sp>
        <p:nvSpPr>
          <p:cNvPr id="2" name="Espace réservé de la date 1"/>
          <p:cNvSpPr>
            <a:spLocks noGrp="1"/>
          </p:cNvSpPr>
          <p:nvPr>
            <p:ph type="dt" sz="quarter" idx="1"/>
          </p:nvPr>
        </p:nvSpPr>
        <p:spPr>
          <a:xfrm>
            <a:off x="4021295" y="0"/>
            <a:ext cx="3076363" cy="513508"/>
          </a:xfrm>
          <a:prstGeom prst="rect">
            <a:avLst/>
          </a:prstGeom>
        </p:spPr>
        <p:txBody>
          <a:bodyPr vert="horz" lIns="94768" tIns="47384" rIns="94768" bIns="47384" rtlCol="0"/>
          <a:lstStyle>
            <a:lvl1pPr algn="r">
              <a:defRPr sz="1200"/>
            </a:lvl1pPr>
          </a:lstStyle>
          <a:p>
            <a:fld id="{A7D11AAF-07AF-43DA-800C-47DCEF2CCFDA}" type="datetimeFigureOut">
              <a:rPr lang="fr-FR" smtClean="0"/>
              <a:pPr/>
              <a:t>10/04/2021</a:t>
            </a:fld>
            <a:endParaRPr lang="fr-FR"/>
          </a:p>
        </p:txBody>
      </p:sp>
    </p:spTree>
    <p:extLst>
      <p:ext uri="{BB962C8B-B14F-4D97-AF65-F5344CB8AC3E}">
        <p14:creationId xmlns:p14="http://schemas.microsoft.com/office/powerpoint/2010/main" val="3146603969"/>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hdr" sz="quarter"/>
          </p:nvPr>
        </p:nvSpPr>
        <p:spPr bwMode="auto">
          <a:xfrm>
            <a:off x="1" y="0"/>
            <a:ext cx="3076363" cy="511731"/>
          </a:xfrm>
          <a:prstGeom prst="rect">
            <a:avLst/>
          </a:prstGeom>
          <a:noFill/>
          <a:ln>
            <a:noFill/>
          </a:ln>
          <a:effectLst/>
        </p:spPr>
        <p:txBody>
          <a:bodyPr vert="horz" wrap="square" lIns="94768" tIns="47384" rIns="94768" bIns="47384" numCol="1" anchor="t" anchorCtr="0" compatLnSpc="1">
            <a:prstTxWarp prst="textNoShape">
              <a:avLst/>
            </a:prstTxWarp>
          </a:bodyPr>
          <a:lstStyle>
            <a:lvl1pPr>
              <a:defRPr sz="1200" smtClean="0"/>
            </a:lvl1pPr>
          </a:lstStyle>
          <a:p>
            <a:pPr>
              <a:defRPr/>
            </a:pPr>
            <a:r>
              <a:rPr lang="fr-FR"/>
              <a:t>formation arbitre IDF</a:t>
            </a:r>
          </a:p>
        </p:txBody>
      </p:sp>
      <p:sp>
        <p:nvSpPr>
          <p:cNvPr id="186372" name="Rectangle 4"/>
          <p:cNvSpPr>
            <a:spLocks noGrp="1" noRot="1" noChangeAspect="1" noChangeArrowheads="1" noTextEdit="1"/>
          </p:cNvSpPr>
          <p:nvPr>
            <p:ph type="sldImg" idx="2"/>
          </p:nvPr>
        </p:nvSpPr>
        <p:spPr bwMode="auto">
          <a:xfrm>
            <a:off x="992188" y="768350"/>
            <a:ext cx="5114925" cy="3836988"/>
          </a:xfrm>
          <a:prstGeom prst="rect">
            <a:avLst/>
          </a:prstGeom>
          <a:noFill/>
          <a:ln w="9525">
            <a:solidFill>
              <a:srgbClr val="000000"/>
            </a:solidFill>
            <a:miter lim="800000"/>
            <a:headEnd/>
            <a:tailEnd/>
          </a:ln>
        </p:spPr>
      </p:sp>
      <p:sp>
        <p:nvSpPr>
          <p:cNvPr id="8197" name="Rectangle 5"/>
          <p:cNvSpPr>
            <a:spLocks noGrp="1" noChangeArrowheads="1"/>
          </p:cNvSpPr>
          <p:nvPr>
            <p:ph type="body" sz="quarter" idx="3"/>
          </p:nvPr>
        </p:nvSpPr>
        <p:spPr bwMode="auto">
          <a:xfrm>
            <a:off x="709931" y="4861442"/>
            <a:ext cx="5679440" cy="4605576"/>
          </a:xfrm>
          <a:prstGeom prst="rect">
            <a:avLst/>
          </a:prstGeom>
          <a:noFill/>
          <a:ln>
            <a:noFill/>
          </a:ln>
          <a:effectLst/>
        </p:spPr>
        <p:txBody>
          <a:bodyPr vert="horz" wrap="square" lIns="94768" tIns="47384" rIns="94768" bIns="47384" numCol="1" anchor="t" anchorCtr="0" compatLnSpc="1">
            <a:prstTxWarp prst="textNoShape">
              <a:avLst/>
            </a:prstTxWarp>
          </a:body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p>
        </p:txBody>
      </p:sp>
      <p:sp>
        <p:nvSpPr>
          <p:cNvPr id="8198" name="Rectangle 6"/>
          <p:cNvSpPr>
            <a:spLocks noGrp="1" noChangeArrowheads="1"/>
          </p:cNvSpPr>
          <p:nvPr>
            <p:ph type="ftr" sz="quarter" idx="4"/>
          </p:nvPr>
        </p:nvSpPr>
        <p:spPr bwMode="auto">
          <a:xfrm>
            <a:off x="1" y="9721106"/>
            <a:ext cx="3076363" cy="511731"/>
          </a:xfrm>
          <a:prstGeom prst="rect">
            <a:avLst/>
          </a:prstGeom>
          <a:noFill/>
          <a:ln>
            <a:noFill/>
          </a:ln>
          <a:effectLst/>
        </p:spPr>
        <p:txBody>
          <a:bodyPr vert="horz" wrap="square" lIns="94768" tIns="47384" rIns="94768" bIns="47384" numCol="1" anchor="b" anchorCtr="0" compatLnSpc="1">
            <a:prstTxWarp prst="textNoShape">
              <a:avLst/>
            </a:prstTxWarp>
          </a:bodyPr>
          <a:lstStyle>
            <a:lvl1pPr>
              <a:defRPr sz="1200" smtClean="0"/>
            </a:lvl1pPr>
          </a:lstStyle>
          <a:p>
            <a:pPr>
              <a:defRPr/>
            </a:pPr>
            <a:r>
              <a:rPr lang="da-DK"/>
              <a:t>modules VI VII VIII XV</a:t>
            </a:r>
            <a:endParaRPr lang="fr-FR"/>
          </a:p>
        </p:txBody>
      </p:sp>
      <p:sp>
        <p:nvSpPr>
          <p:cNvPr id="8199" name="Rectangle 7"/>
          <p:cNvSpPr>
            <a:spLocks noGrp="1" noChangeArrowheads="1"/>
          </p:cNvSpPr>
          <p:nvPr>
            <p:ph type="sldNum" sz="quarter" idx="5"/>
          </p:nvPr>
        </p:nvSpPr>
        <p:spPr bwMode="auto">
          <a:xfrm>
            <a:off x="4021295" y="9721106"/>
            <a:ext cx="3076363" cy="511731"/>
          </a:xfrm>
          <a:prstGeom prst="rect">
            <a:avLst/>
          </a:prstGeom>
          <a:noFill/>
          <a:ln>
            <a:noFill/>
          </a:ln>
          <a:effectLst/>
        </p:spPr>
        <p:txBody>
          <a:bodyPr vert="horz" wrap="square" lIns="94768" tIns="47384" rIns="94768" bIns="47384" numCol="1" anchor="b" anchorCtr="0" compatLnSpc="1">
            <a:prstTxWarp prst="textNoShape">
              <a:avLst/>
            </a:prstTxWarp>
          </a:bodyPr>
          <a:lstStyle>
            <a:lvl1pPr algn="r">
              <a:defRPr sz="1200"/>
            </a:lvl1pPr>
          </a:lstStyle>
          <a:p>
            <a:pPr>
              <a:defRPr/>
            </a:pPr>
            <a:fld id="{4328A583-211F-49A1-A334-B1E68D3C9207}" type="slidenum">
              <a:rPr lang="fr-FR"/>
              <a:pPr>
                <a:defRPr/>
              </a:pPr>
              <a:t>‹N°›</a:t>
            </a:fld>
            <a:endParaRPr lang="fr-FR"/>
          </a:p>
        </p:txBody>
      </p:sp>
      <p:sp>
        <p:nvSpPr>
          <p:cNvPr id="2" name="Espace réservé de la date 1"/>
          <p:cNvSpPr>
            <a:spLocks noGrp="1"/>
          </p:cNvSpPr>
          <p:nvPr>
            <p:ph type="dt" idx="1"/>
          </p:nvPr>
        </p:nvSpPr>
        <p:spPr>
          <a:xfrm>
            <a:off x="4021295" y="0"/>
            <a:ext cx="3076363" cy="513508"/>
          </a:xfrm>
          <a:prstGeom prst="rect">
            <a:avLst/>
          </a:prstGeom>
        </p:spPr>
        <p:txBody>
          <a:bodyPr vert="horz" lIns="94768" tIns="47384" rIns="94768" bIns="47384" rtlCol="0"/>
          <a:lstStyle>
            <a:lvl1pPr algn="r">
              <a:defRPr sz="1200"/>
            </a:lvl1pPr>
          </a:lstStyle>
          <a:p>
            <a:fld id="{61C07FBC-C352-4C08-A90C-07AC2A7E1EA9}" type="datetimeFigureOut">
              <a:rPr lang="fr-FR" smtClean="0"/>
              <a:pPr/>
              <a:t>10/04/2021</a:t>
            </a:fld>
            <a:endParaRPr lang="fr-FR"/>
          </a:p>
        </p:txBody>
      </p:sp>
    </p:spTree>
    <p:extLst>
      <p:ext uri="{BB962C8B-B14F-4D97-AF65-F5344CB8AC3E}">
        <p14:creationId xmlns:p14="http://schemas.microsoft.com/office/powerpoint/2010/main" val="876785628"/>
      </p:ext>
    </p:extLst>
  </p:cSld>
  <p:clrMap bg1="lt1" tx1="dk1" bg2="lt2" tx2="dk2" accent1="accent1" accent2="accent2" accent3="accent3" accent4="accent4" accent5="accent5" accent6="accent6" hlink="hlink" folHlink="folHlink"/>
  <p:hf/>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2" name="Rectangle 7"/>
          <p:cNvSpPr>
            <a:spLocks noGrp="1" noChangeArrowheads="1"/>
          </p:cNvSpPr>
          <p:nvPr>
            <p:ph type="sldNum" sz="quarter" idx="5"/>
          </p:nvPr>
        </p:nvSpPr>
        <p:spPr>
          <a:noFill/>
          <a:ln>
            <a:miter lim="800000"/>
            <a:headEnd/>
            <a:tailEnd/>
          </a:ln>
        </p:spPr>
        <p:txBody>
          <a:bodyPr/>
          <a:lstStyle/>
          <a:p>
            <a:fld id="{4D4D743E-E621-4847-8FE8-D41A05CF20EE}" type="slidenum">
              <a:rPr lang="fr-FR" smtClean="0"/>
              <a:pPr/>
              <a:t>1</a:t>
            </a:fld>
            <a:endParaRPr lang="fr-FR"/>
          </a:p>
        </p:txBody>
      </p:sp>
      <p:sp>
        <p:nvSpPr>
          <p:cNvPr id="302083" name="Espace réservé de l'image des diapositives 1"/>
          <p:cNvSpPr>
            <a:spLocks noGrp="1" noRot="1" noChangeAspect="1" noTextEdit="1"/>
          </p:cNvSpPr>
          <p:nvPr>
            <p:ph type="sldImg"/>
          </p:nvPr>
        </p:nvSpPr>
        <p:spPr>
          <a:ln/>
        </p:spPr>
      </p:sp>
      <p:sp>
        <p:nvSpPr>
          <p:cNvPr id="302084" name="Espace réservé des commentaires 2"/>
          <p:cNvSpPr>
            <a:spLocks noGrp="1"/>
          </p:cNvSpPr>
          <p:nvPr>
            <p:ph type="body" idx="1"/>
          </p:nvPr>
        </p:nvSpPr>
        <p:spPr>
          <a:noFill/>
        </p:spPr>
        <p:txBody>
          <a:bodyPr/>
          <a:lstStyle/>
          <a:p>
            <a:pPr eaLnBrk="1" hangingPunct="1"/>
            <a:endParaRPr lang="fr-FR"/>
          </a:p>
        </p:txBody>
      </p:sp>
      <p:sp>
        <p:nvSpPr>
          <p:cNvPr id="302085" name="Espace réservé du numéro de diapositive 3"/>
          <p:cNvSpPr txBox="1">
            <a:spLocks noGrp="1"/>
          </p:cNvSpPr>
          <p:nvPr/>
        </p:nvSpPr>
        <p:spPr bwMode="auto">
          <a:xfrm>
            <a:off x="4021295" y="9721106"/>
            <a:ext cx="3076363" cy="511731"/>
          </a:xfrm>
          <a:prstGeom prst="rect">
            <a:avLst/>
          </a:prstGeom>
          <a:noFill/>
          <a:ln w="9525">
            <a:noFill/>
            <a:miter lim="800000"/>
            <a:headEnd/>
            <a:tailEnd/>
          </a:ln>
        </p:spPr>
        <p:txBody>
          <a:bodyPr lIns="94768" tIns="47384" rIns="94768" bIns="47384" anchor="b"/>
          <a:lstStyle/>
          <a:p>
            <a:pPr algn="r"/>
            <a:fld id="{30FAD5DF-89B5-4F14-970C-31DEFA2C5389}" type="slidenum">
              <a:rPr lang="fr-FR" sz="1200"/>
              <a:pPr algn="r"/>
              <a:t>1</a:t>
            </a:fld>
            <a:endParaRPr lang="fr-FR" sz="1200"/>
          </a:p>
        </p:txBody>
      </p:sp>
      <p:sp>
        <p:nvSpPr>
          <p:cNvPr id="302086" name="Espace réservé du pied de page 5"/>
          <p:cNvSpPr>
            <a:spLocks noGrp="1"/>
          </p:cNvSpPr>
          <p:nvPr>
            <p:ph type="ftr" sz="quarter" idx="4"/>
          </p:nvPr>
        </p:nvSpPr>
        <p:spPr>
          <a:noFill/>
          <a:ln>
            <a:miter lim="800000"/>
            <a:headEnd/>
            <a:tailEnd/>
          </a:ln>
        </p:spPr>
        <p:txBody>
          <a:bodyPr/>
          <a:lstStyle/>
          <a:p>
            <a:r>
              <a:rPr lang="da-DK"/>
              <a:t>modules VI VII VIII XV</a:t>
            </a:r>
            <a:endParaRPr lang="fr-FR"/>
          </a:p>
        </p:txBody>
      </p:sp>
      <p:sp>
        <p:nvSpPr>
          <p:cNvPr id="302087" name="Espace réservé de l'en-tête 6"/>
          <p:cNvSpPr>
            <a:spLocks noGrp="1"/>
          </p:cNvSpPr>
          <p:nvPr>
            <p:ph type="hdr" sz="quarter"/>
          </p:nvPr>
        </p:nvSpPr>
        <p:spPr>
          <a:noFill/>
          <a:ln>
            <a:miter lim="800000"/>
            <a:headEnd/>
            <a:tailEnd/>
          </a:ln>
        </p:spPr>
        <p:txBody>
          <a:bodyPr/>
          <a:lstStyle/>
          <a:p>
            <a:r>
              <a:rPr lang="fr-FR"/>
              <a:t>formation arbitre IDF</a:t>
            </a:r>
          </a:p>
        </p:txBody>
      </p:sp>
      <p:sp>
        <p:nvSpPr>
          <p:cNvPr id="8" name="Espace réservé de la date 7"/>
          <p:cNvSpPr>
            <a:spLocks noGrp="1"/>
          </p:cNvSpPr>
          <p:nvPr>
            <p:ph type="dt" idx="10"/>
          </p:nvPr>
        </p:nvSpPr>
        <p:spPr>
          <a:xfrm>
            <a:off x="4021295" y="0"/>
            <a:ext cx="3076363" cy="511731"/>
          </a:xfrm>
          <a:prstGeom prst="rect">
            <a:avLst/>
          </a:prstGeom>
        </p:spPr>
        <p:txBody>
          <a:bodyPr/>
          <a:lstStyle/>
          <a:p>
            <a:pPr>
              <a:defRPr/>
            </a:pPr>
            <a:r>
              <a:rPr lang="fr-FR"/>
              <a:t>15/01/2012</a:t>
            </a:r>
          </a:p>
        </p:txBody>
      </p:sp>
    </p:spTree>
    <p:extLst>
      <p:ext uri="{BB962C8B-B14F-4D97-AF65-F5344CB8AC3E}">
        <p14:creationId xmlns:p14="http://schemas.microsoft.com/office/powerpoint/2010/main" val="38987164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986" name="Rectangle 7"/>
          <p:cNvSpPr>
            <a:spLocks noGrp="1" noChangeArrowheads="1"/>
          </p:cNvSpPr>
          <p:nvPr>
            <p:ph type="sldNum" sz="quarter" idx="5"/>
          </p:nvPr>
        </p:nvSpPr>
        <p:spPr>
          <a:noFill/>
          <a:ln>
            <a:miter lim="800000"/>
            <a:headEnd/>
            <a:tailEnd/>
          </a:ln>
        </p:spPr>
        <p:txBody>
          <a:bodyPr/>
          <a:lstStyle/>
          <a:p>
            <a:fld id="{38DE341D-1314-4651-9479-5AFC2FE3CCF8}" type="slidenum">
              <a:rPr lang="fr-FR" smtClean="0"/>
              <a:pPr/>
              <a:t>2</a:t>
            </a:fld>
            <a:endParaRPr lang="fr-FR"/>
          </a:p>
        </p:txBody>
      </p:sp>
      <p:sp>
        <p:nvSpPr>
          <p:cNvPr id="297987" name="Espace réservé de l'image des diapositives 1"/>
          <p:cNvSpPr>
            <a:spLocks noGrp="1" noRot="1" noChangeAspect="1" noTextEdit="1"/>
          </p:cNvSpPr>
          <p:nvPr>
            <p:ph type="sldImg"/>
          </p:nvPr>
        </p:nvSpPr>
        <p:spPr>
          <a:ln/>
        </p:spPr>
      </p:sp>
      <p:sp>
        <p:nvSpPr>
          <p:cNvPr id="297988" name="Espace réservé des commentaires 2"/>
          <p:cNvSpPr>
            <a:spLocks noGrp="1"/>
          </p:cNvSpPr>
          <p:nvPr>
            <p:ph type="body" idx="1"/>
          </p:nvPr>
        </p:nvSpPr>
        <p:spPr>
          <a:noFill/>
        </p:spPr>
        <p:txBody>
          <a:bodyPr/>
          <a:lstStyle/>
          <a:p>
            <a:pPr eaLnBrk="1" hangingPunct="1">
              <a:spcBef>
                <a:spcPct val="0"/>
              </a:spcBef>
            </a:pPr>
            <a:endParaRPr lang="fr-FR"/>
          </a:p>
        </p:txBody>
      </p:sp>
      <p:sp>
        <p:nvSpPr>
          <p:cNvPr id="297989" name="Espace réservé du numéro de diapositive 3"/>
          <p:cNvSpPr txBox="1">
            <a:spLocks noGrp="1"/>
          </p:cNvSpPr>
          <p:nvPr/>
        </p:nvSpPr>
        <p:spPr bwMode="auto">
          <a:xfrm>
            <a:off x="4021295" y="9721106"/>
            <a:ext cx="3076363" cy="511731"/>
          </a:xfrm>
          <a:prstGeom prst="rect">
            <a:avLst/>
          </a:prstGeom>
          <a:noFill/>
          <a:ln w="9525">
            <a:noFill/>
            <a:miter lim="800000"/>
            <a:headEnd/>
            <a:tailEnd/>
          </a:ln>
        </p:spPr>
        <p:txBody>
          <a:bodyPr lIns="94768" tIns="47384" rIns="94768" bIns="47384" anchor="b"/>
          <a:lstStyle/>
          <a:p>
            <a:pPr algn="r"/>
            <a:fld id="{EEC806A0-B222-425A-9958-F501037F9C00}" type="slidenum">
              <a:rPr lang="fr-FR" sz="1200">
                <a:solidFill>
                  <a:srgbClr val="000000"/>
                </a:solidFill>
              </a:rPr>
              <a:pPr algn="r"/>
              <a:t>2</a:t>
            </a:fld>
            <a:endParaRPr lang="fr-FR" sz="1200">
              <a:solidFill>
                <a:srgbClr val="000000"/>
              </a:solidFill>
            </a:endParaRPr>
          </a:p>
        </p:txBody>
      </p:sp>
      <p:sp>
        <p:nvSpPr>
          <p:cNvPr id="297990" name="Espace réservé de la date 4"/>
          <p:cNvSpPr txBox="1">
            <a:spLocks noGrp="1"/>
          </p:cNvSpPr>
          <p:nvPr/>
        </p:nvSpPr>
        <p:spPr bwMode="auto">
          <a:xfrm>
            <a:off x="4021295" y="0"/>
            <a:ext cx="3076363" cy="511731"/>
          </a:xfrm>
          <a:prstGeom prst="rect">
            <a:avLst/>
          </a:prstGeom>
          <a:noFill/>
          <a:ln w="9525">
            <a:noFill/>
            <a:miter lim="800000"/>
            <a:headEnd/>
            <a:tailEnd/>
          </a:ln>
        </p:spPr>
        <p:txBody>
          <a:bodyPr lIns="94768" tIns="47384" rIns="94768" bIns="47384"/>
          <a:lstStyle/>
          <a:p>
            <a:pPr algn="r"/>
            <a:fld id="{F7C6FE5C-7FBE-4A08-A1E2-3CE58B380673}" type="datetime1">
              <a:rPr lang="fr-FR" sz="1200">
                <a:solidFill>
                  <a:srgbClr val="000000"/>
                </a:solidFill>
              </a:rPr>
              <a:pPr algn="r"/>
              <a:t>10/04/2021</a:t>
            </a:fld>
            <a:endParaRPr lang="fr-FR" sz="1200">
              <a:solidFill>
                <a:srgbClr val="000000"/>
              </a:solidFill>
            </a:endParaRPr>
          </a:p>
        </p:txBody>
      </p:sp>
      <p:sp>
        <p:nvSpPr>
          <p:cNvPr id="297991" name="Espace réservé du pied de page 5"/>
          <p:cNvSpPr txBox="1">
            <a:spLocks noGrp="1"/>
          </p:cNvSpPr>
          <p:nvPr/>
        </p:nvSpPr>
        <p:spPr bwMode="auto">
          <a:xfrm>
            <a:off x="1" y="9721106"/>
            <a:ext cx="3076363" cy="511731"/>
          </a:xfrm>
          <a:prstGeom prst="rect">
            <a:avLst/>
          </a:prstGeom>
          <a:noFill/>
          <a:ln w="9525">
            <a:noFill/>
            <a:miter lim="800000"/>
            <a:headEnd/>
            <a:tailEnd/>
          </a:ln>
        </p:spPr>
        <p:txBody>
          <a:bodyPr lIns="94768" tIns="47384" rIns="94768" bIns="47384" anchor="b"/>
          <a:lstStyle/>
          <a:p>
            <a:r>
              <a:rPr lang="fr-FR" sz="1200">
                <a:solidFill>
                  <a:srgbClr val="000000"/>
                </a:solidFill>
              </a:rPr>
              <a:t>Module réglements généraux</a:t>
            </a:r>
          </a:p>
        </p:txBody>
      </p:sp>
      <p:sp>
        <p:nvSpPr>
          <p:cNvPr id="297992" name="Espace réservé de l'en-tête 6"/>
          <p:cNvSpPr txBox="1">
            <a:spLocks noGrp="1"/>
          </p:cNvSpPr>
          <p:nvPr/>
        </p:nvSpPr>
        <p:spPr bwMode="auto">
          <a:xfrm>
            <a:off x="1" y="0"/>
            <a:ext cx="3076363" cy="511731"/>
          </a:xfrm>
          <a:prstGeom prst="rect">
            <a:avLst/>
          </a:prstGeom>
          <a:noFill/>
          <a:ln w="9525">
            <a:noFill/>
            <a:miter lim="800000"/>
            <a:headEnd/>
            <a:tailEnd/>
          </a:ln>
        </p:spPr>
        <p:txBody>
          <a:bodyPr lIns="94768" tIns="47384" rIns="94768" bIns="47384"/>
          <a:lstStyle/>
          <a:p>
            <a:r>
              <a:rPr lang="fr-FR" sz="1200">
                <a:solidFill>
                  <a:srgbClr val="000000"/>
                </a:solidFill>
              </a:rPr>
              <a:t>Formation arbitre </a:t>
            </a:r>
          </a:p>
        </p:txBody>
      </p:sp>
      <p:sp>
        <p:nvSpPr>
          <p:cNvPr id="297993" name="Espace réservé du pied de page 8"/>
          <p:cNvSpPr>
            <a:spLocks noGrp="1"/>
          </p:cNvSpPr>
          <p:nvPr>
            <p:ph type="ftr" sz="quarter" idx="4"/>
          </p:nvPr>
        </p:nvSpPr>
        <p:spPr>
          <a:noFill/>
          <a:ln>
            <a:miter lim="800000"/>
            <a:headEnd/>
            <a:tailEnd/>
          </a:ln>
        </p:spPr>
        <p:txBody>
          <a:bodyPr/>
          <a:lstStyle/>
          <a:p>
            <a:r>
              <a:rPr lang="da-DK"/>
              <a:t>modules VI VII VIII XV</a:t>
            </a:r>
            <a:endParaRPr lang="fr-FR"/>
          </a:p>
        </p:txBody>
      </p:sp>
      <p:sp>
        <p:nvSpPr>
          <p:cNvPr id="297994" name="Espace réservé de l'en-tête 9"/>
          <p:cNvSpPr>
            <a:spLocks noGrp="1"/>
          </p:cNvSpPr>
          <p:nvPr>
            <p:ph type="hdr" sz="quarter"/>
          </p:nvPr>
        </p:nvSpPr>
        <p:spPr>
          <a:noFill/>
          <a:ln>
            <a:miter lim="800000"/>
            <a:headEnd/>
            <a:tailEnd/>
          </a:ln>
        </p:spPr>
        <p:txBody>
          <a:bodyPr/>
          <a:lstStyle/>
          <a:p>
            <a:r>
              <a:rPr lang="fr-FR"/>
              <a:t>formation arbitre IDF</a:t>
            </a:r>
          </a:p>
        </p:txBody>
      </p:sp>
      <p:sp>
        <p:nvSpPr>
          <p:cNvPr id="11" name="Espace réservé de la date 10"/>
          <p:cNvSpPr>
            <a:spLocks noGrp="1"/>
          </p:cNvSpPr>
          <p:nvPr>
            <p:ph type="dt" idx="10"/>
          </p:nvPr>
        </p:nvSpPr>
        <p:spPr>
          <a:xfrm>
            <a:off x="4021295" y="0"/>
            <a:ext cx="3076363" cy="511731"/>
          </a:xfrm>
          <a:prstGeom prst="rect">
            <a:avLst/>
          </a:prstGeom>
        </p:spPr>
        <p:txBody>
          <a:bodyPr/>
          <a:lstStyle/>
          <a:p>
            <a:pPr>
              <a:defRPr/>
            </a:pPr>
            <a:r>
              <a:rPr lang="fr-FR"/>
              <a:t>15/01/2012</a:t>
            </a:r>
          </a:p>
        </p:txBody>
      </p:sp>
    </p:spTree>
    <p:extLst>
      <p:ext uri="{BB962C8B-B14F-4D97-AF65-F5344CB8AC3E}">
        <p14:creationId xmlns:p14="http://schemas.microsoft.com/office/powerpoint/2010/main" val="11799238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22" name="Rectangle 7"/>
          <p:cNvSpPr>
            <a:spLocks noGrp="1" noChangeArrowheads="1"/>
          </p:cNvSpPr>
          <p:nvPr>
            <p:ph type="sldNum" sz="quarter" idx="5"/>
          </p:nvPr>
        </p:nvSpPr>
        <p:spPr>
          <a:noFill/>
          <a:ln>
            <a:miter lim="800000"/>
            <a:headEnd/>
            <a:tailEnd/>
          </a:ln>
        </p:spPr>
        <p:txBody>
          <a:bodyPr/>
          <a:lstStyle/>
          <a:p>
            <a:fld id="{4961DE09-0F2A-4750-B0A4-683310DB0150}" type="slidenum">
              <a:rPr lang="fr-FR" smtClean="0"/>
              <a:pPr/>
              <a:t>3</a:t>
            </a:fld>
            <a:endParaRPr lang="fr-FR"/>
          </a:p>
        </p:txBody>
      </p:sp>
      <p:sp>
        <p:nvSpPr>
          <p:cNvPr id="286723" name="Rectangle 2"/>
          <p:cNvSpPr>
            <a:spLocks noGrp="1" noRot="1" noChangeAspect="1" noChangeArrowheads="1" noTextEdit="1"/>
          </p:cNvSpPr>
          <p:nvPr>
            <p:ph type="sldImg"/>
          </p:nvPr>
        </p:nvSpPr>
        <p:spPr>
          <a:ln/>
        </p:spPr>
      </p:sp>
      <p:sp>
        <p:nvSpPr>
          <p:cNvPr id="286724" name="Rectangle 3"/>
          <p:cNvSpPr>
            <a:spLocks noGrp="1" noChangeArrowheads="1"/>
          </p:cNvSpPr>
          <p:nvPr>
            <p:ph type="body" idx="1"/>
          </p:nvPr>
        </p:nvSpPr>
        <p:spPr>
          <a:noFill/>
        </p:spPr>
        <p:txBody>
          <a:bodyPr/>
          <a:lstStyle/>
          <a:p>
            <a:pPr eaLnBrk="1" hangingPunct="1"/>
            <a:endParaRPr lang="fr-FR"/>
          </a:p>
        </p:txBody>
      </p:sp>
      <p:sp>
        <p:nvSpPr>
          <p:cNvPr id="286725" name="Espace réservé du pied de page 4"/>
          <p:cNvSpPr>
            <a:spLocks noGrp="1"/>
          </p:cNvSpPr>
          <p:nvPr>
            <p:ph type="ftr" sz="quarter" idx="4"/>
          </p:nvPr>
        </p:nvSpPr>
        <p:spPr>
          <a:noFill/>
          <a:ln>
            <a:miter lim="800000"/>
            <a:headEnd/>
            <a:tailEnd/>
          </a:ln>
        </p:spPr>
        <p:txBody>
          <a:bodyPr/>
          <a:lstStyle/>
          <a:p>
            <a:r>
              <a:rPr lang="da-DK"/>
              <a:t>modules VI VII VIII XV</a:t>
            </a:r>
            <a:endParaRPr lang="fr-FR"/>
          </a:p>
        </p:txBody>
      </p:sp>
      <p:sp>
        <p:nvSpPr>
          <p:cNvPr id="286726" name="Espace réservé de l'en-tête 5"/>
          <p:cNvSpPr>
            <a:spLocks noGrp="1"/>
          </p:cNvSpPr>
          <p:nvPr>
            <p:ph type="hdr" sz="quarter"/>
          </p:nvPr>
        </p:nvSpPr>
        <p:spPr>
          <a:noFill/>
          <a:ln>
            <a:miter lim="800000"/>
            <a:headEnd/>
            <a:tailEnd/>
          </a:ln>
        </p:spPr>
        <p:txBody>
          <a:bodyPr/>
          <a:lstStyle/>
          <a:p>
            <a:r>
              <a:rPr lang="fr-FR"/>
              <a:t>formation arbitre IDF</a:t>
            </a:r>
          </a:p>
        </p:txBody>
      </p:sp>
      <p:sp>
        <p:nvSpPr>
          <p:cNvPr id="7" name="Espace réservé de la date 6"/>
          <p:cNvSpPr>
            <a:spLocks noGrp="1"/>
          </p:cNvSpPr>
          <p:nvPr>
            <p:ph type="dt" idx="10"/>
          </p:nvPr>
        </p:nvSpPr>
        <p:spPr>
          <a:xfrm>
            <a:off x="4021295" y="0"/>
            <a:ext cx="3076363" cy="511731"/>
          </a:xfrm>
          <a:prstGeom prst="rect">
            <a:avLst/>
          </a:prstGeom>
        </p:spPr>
        <p:txBody>
          <a:bodyPr/>
          <a:lstStyle/>
          <a:p>
            <a:pPr>
              <a:defRPr/>
            </a:pPr>
            <a:r>
              <a:rPr lang="fr-FR"/>
              <a:t>15/01/2012</a:t>
            </a:r>
          </a:p>
        </p:txBody>
      </p:sp>
    </p:spTree>
    <p:extLst>
      <p:ext uri="{BB962C8B-B14F-4D97-AF65-F5344CB8AC3E}">
        <p14:creationId xmlns:p14="http://schemas.microsoft.com/office/powerpoint/2010/main" val="24950415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746" name="Rectangle 7"/>
          <p:cNvSpPr>
            <a:spLocks noGrp="1" noChangeArrowheads="1"/>
          </p:cNvSpPr>
          <p:nvPr>
            <p:ph type="sldNum" sz="quarter" idx="5"/>
          </p:nvPr>
        </p:nvSpPr>
        <p:spPr>
          <a:noFill/>
          <a:ln>
            <a:miter lim="800000"/>
            <a:headEnd/>
            <a:tailEnd/>
          </a:ln>
        </p:spPr>
        <p:txBody>
          <a:bodyPr/>
          <a:lstStyle/>
          <a:p>
            <a:fld id="{9BDD84E6-9EDB-4A9B-85EB-21E0C3FC19D3}" type="slidenum">
              <a:rPr lang="fr-FR" smtClean="0"/>
              <a:pPr/>
              <a:t>4</a:t>
            </a:fld>
            <a:endParaRPr lang="fr-FR"/>
          </a:p>
        </p:txBody>
      </p:sp>
      <p:sp>
        <p:nvSpPr>
          <p:cNvPr id="287747" name="Rectangle 2"/>
          <p:cNvSpPr>
            <a:spLocks noGrp="1" noRot="1" noChangeAspect="1" noChangeArrowheads="1" noTextEdit="1"/>
          </p:cNvSpPr>
          <p:nvPr>
            <p:ph type="sldImg"/>
          </p:nvPr>
        </p:nvSpPr>
        <p:spPr>
          <a:ln/>
        </p:spPr>
      </p:sp>
      <p:sp>
        <p:nvSpPr>
          <p:cNvPr id="287748" name="Rectangle 3"/>
          <p:cNvSpPr>
            <a:spLocks noGrp="1" noChangeArrowheads="1"/>
          </p:cNvSpPr>
          <p:nvPr>
            <p:ph type="body" idx="1"/>
          </p:nvPr>
        </p:nvSpPr>
        <p:spPr>
          <a:noFill/>
        </p:spPr>
        <p:txBody>
          <a:bodyPr/>
          <a:lstStyle/>
          <a:p>
            <a:pPr eaLnBrk="1" hangingPunct="1"/>
            <a:endParaRPr lang="fr-FR"/>
          </a:p>
        </p:txBody>
      </p:sp>
      <p:sp>
        <p:nvSpPr>
          <p:cNvPr id="287749" name="Espace réservé du pied de page 4"/>
          <p:cNvSpPr>
            <a:spLocks noGrp="1"/>
          </p:cNvSpPr>
          <p:nvPr>
            <p:ph type="ftr" sz="quarter" idx="4"/>
          </p:nvPr>
        </p:nvSpPr>
        <p:spPr>
          <a:noFill/>
          <a:ln>
            <a:miter lim="800000"/>
            <a:headEnd/>
            <a:tailEnd/>
          </a:ln>
        </p:spPr>
        <p:txBody>
          <a:bodyPr/>
          <a:lstStyle/>
          <a:p>
            <a:r>
              <a:rPr lang="da-DK"/>
              <a:t>modules VI VII VIII XV</a:t>
            </a:r>
            <a:endParaRPr lang="fr-FR"/>
          </a:p>
        </p:txBody>
      </p:sp>
      <p:sp>
        <p:nvSpPr>
          <p:cNvPr id="287750" name="Espace réservé de l'en-tête 5"/>
          <p:cNvSpPr>
            <a:spLocks noGrp="1"/>
          </p:cNvSpPr>
          <p:nvPr>
            <p:ph type="hdr" sz="quarter"/>
          </p:nvPr>
        </p:nvSpPr>
        <p:spPr>
          <a:noFill/>
          <a:ln>
            <a:miter lim="800000"/>
            <a:headEnd/>
            <a:tailEnd/>
          </a:ln>
        </p:spPr>
        <p:txBody>
          <a:bodyPr/>
          <a:lstStyle/>
          <a:p>
            <a:r>
              <a:rPr lang="fr-FR"/>
              <a:t>formation arbitre IDF</a:t>
            </a:r>
          </a:p>
        </p:txBody>
      </p:sp>
      <p:sp>
        <p:nvSpPr>
          <p:cNvPr id="7" name="Espace réservé de la date 6"/>
          <p:cNvSpPr>
            <a:spLocks noGrp="1"/>
          </p:cNvSpPr>
          <p:nvPr>
            <p:ph type="dt" idx="10"/>
          </p:nvPr>
        </p:nvSpPr>
        <p:spPr>
          <a:xfrm>
            <a:off x="4021295" y="0"/>
            <a:ext cx="3076363" cy="511731"/>
          </a:xfrm>
          <a:prstGeom prst="rect">
            <a:avLst/>
          </a:prstGeom>
        </p:spPr>
        <p:txBody>
          <a:bodyPr/>
          <a:lstStyle/>
          <a:p>
            <a:pPr>
              <a:defRPr/>
            </a:pPr>
            <a:r>
              <a:rPr lang="fr-FR"/>
              <a:t>15/01/2012</a:t>
            </a:r>
          </a:p>
        </p:txBody>
      </p:sp>
    </p:spTree>
    <p:extLst>
      <p:ext uri="{BB962C8B-B14F-4D97-AF65-F5344CB8AC3E}">
        <p14:creationId xmlns:p14="http://schemas.microsoft.com/office/powerpoint/2010/main" val="33729096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010" name="Rectangle 7"/>
          <p:cNvSpPr>
            <a:spLocks noGrp="1" noChangeArrowheads="1"/>
          </p:cNvSpPr>
          <p:nvPr>
            <p:ph type="sldNum" sz="quarter" idx="5"/>
          </p:nvPr>
        </p:nvSpPr>
        <p:spPr>
          <a:noFill/>
          <a:ln>
            <a:miter lim="800000"/>
            <a:headEnd/>
            <a:tailEnd/>
          </a:ln>
        </p:spPr>
        <p:txBody>
          <a:bodyPr/>
          <a:lstStyle/>
          <a:p>
            <a:fld id="{7F52FBF3-A528-4910-B9D0-4451F272646E}" type="slidenum">
              <a:rPr lang="fr-FR" smtClean="0"/>
              <a:pPr/>
              <a:t>5</a:t>
            </a:fld>
            <a:endParaRPr lang="fr-FR"/>
          </a:p>
        </p:txBody>
      </p:sp>
      <p:sp>
        <p:nvSpPr>
          <p:cNvPr id="299011" name="Rectangle 2"/>
          <p:cNvSpPr>
            <a:spLocks noGrp="1" noRot="1" noChangeAspect="1" noChangeArrowheads="1" noTextEdit="1"/>
          </p:cNvSpPr>
          <p:nvPr>
            <p:ph type="sldImg"/>
          </p:nvPr>
        </p:nvSpPr>
        <p:spPr>
          <a:ln/>
        </p:spPr>
      </p:sp>
      <p:sp>
        <p:nvSpPr>
          <p:cNvPr id="299012" name="Rectangle 3"/>
          <p:cNvSpPr>
            <a:spLocks noGrp="1" noChangeArrowheads="1"/>
          </p:cNvSpPr>
          <p:nvPr>
            <p:ph type="body" idx="1"/>
          </p:nvPr>
        </p:nvSpPr>
        <p:spPr>
          <a:noFill/>
        </p:spPr>
        <p:txBody>
          <a:bodyPr/>
          <a:lstStyle/>
          <a:p>
            <a:pPr eaLnBrk="1" hangingPunct="1"/>
            <a:endParaRPr lang="fr-FR"/>
          </a:p>
        </p:txBody>
      </p:sp>
      <p:sp>
        <p:nvSpPr>
          <p:cNvPr id="299013" name="Espace réservé du pied de page 4"/>
          <p:cNvSpPr>
            <a:spLocks noGrp="1"/>
          </p:cNvSpPr>
          <p:nvPr>
            <p:ph type="ftr" sz="quarter" idx="4"/>
          </p:nvPr>
        </p:nvSpPr>
        <p:spPr>
          <a:noFill/>
          <a:ln>
            <a:miter lim="800000"/>
            <a:headEnd/>
            <a:tailEnd/>
          </a:ln>
        </p:spPr>
        <p:txBody>
          <a:bodyPr/>
          <a:lstStyle/>
          <a:p>
            <a:r>
              <a:rPr lang="da-DK"/>
              <a:t>modules VI VII VIII XV</a:t>
            </a:r>
            <a:endParaRPr lang="fr-FR"/>
          </a:p>
        </p:txBody>
      </p:sp>
      <p:sp>
        <p:nvSpPr>
          <p:cNvPr id="299014" name="Espace réservé de l'en-tête 5"/>
          <p:cNvSpPr>
            <a:spLocks noGrp="1"/>
          </p:cNvSpPr>
          <p:nvPr>
            <p:ph type="hdr" sz="quarter"/>
          </p:nvPr>
        </p:nvSpPr>
        <p:spPr>
          <a:noFill/>
          <a:ln>
            <a:miter lim="800000"/>
            <a:headEnd/>
            <a:tailEnd/>
          </a:ln>
        </p:spPr>
        <p:txBody>
          <a:bodyPr/>
          <a:lstStyle/>
          <a:p>
            <a:r>
              <a:rPr lang="fr-FR"/>
              <a:t>formation arbitre IDF</a:t>
            </a:r>
          </a:p>
        </p:txBody>
      </p:sp>
      <p:sp>
        <p:nvSpPr>
          <p:cNvPr id="7" name="Espace réservé de la date 6"/>
          <p:cNvSpPr>
            <a:spLocks noGrp="1"/>
          </p:cNvSpPr>
          <p:nvPr>
            <p:ph type="dt" idx="10"/>
          </p:nvPr>
        </p:nvSpPr>
        <p:spPr>
          <a:xfrm>
            <a:off x="4021295" y="0"/>
            <a:ext cx="3076363" cy="511731"/>
          </a:xfrm>
          <a:prstGeom prst="rect">
            <a:avLst/>
          </a:prstGeom>
        </p:spPr>
        <p:txBody>
          <a:bodyPr/>
          <a:lstStyle/>
          <a:p>
            <a:pPr>
              <a:defRPr/>
            </a:pPr>
            <a:r>
              <a:rPr lang="fr-FR"/>
              <a:t>15/01/2012</a:t>
            </a:r>
          </a:p>
        </p:txBody>
      </p:sp>
    </p:spTree>
    <p:extLst>
      <p:ext uri="{BB962C8B-B14F-4D97-AF65-F5344CB8AC3E}">
        <p14:creationId xmlns:p14="http://schemas.microsoft.com/office/powerpoint/2010/main" val="24335625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842" name="Rectangle 7"/>
          <p:cNvSpPr>
            <a:spLocks noGrp="1" noChangeArrowheads="1"/>
          </p:cNvSpPr>
          <p:nvPr>
            <p:ph type="sldNum" sz="quarter" idx="5"/>
          </p:nvPr>
        </p:nvSpPr>
        <p:spPr>
          <a:noFill/>
          <a:ln>
            <a:miter lim="800000"/>
            <a:headEnd/>
            <a:tailEnd/>
          </a:ln>
        </p:spPr>
        <p:txBody>
          <a:bodyPr/>
          <a:lstStyle/>
          <a:p>
            <a:fld id="{577CC4C9-C695-436B-A6B3-A66FADCC95CA}" type="slidenum">
              <a:rPr lang="fr-FR" smtClean="0"/>
              <a:pPr/>
              <a:t>6</a:t>
            </a:fld>
            <a:endParaRPr lang="fr-FR"/>
          </a:p>
        </p:txBody>
      </p:sp>
      <p:sp>
        <p:nvSpPr>
          <p:cNvPr id="291843" name="Espace réservé de l'image des diapositives 1"/>
          <p:cNvSpPr>
            <a:spLocks noGrp="1" noRot="1" noChangeAspect="1" noTextEdit="1"/>
          </p:cNvSpPr>
          <p:nvPr>
            <p:ph type="sldImg"/>
          </p:nvPr>
        </p:nvSpPr>
        <p:spPr>
          <a:ln/>
        </p:spPr>
      </p:sp>
      <p:sp>
        <p:nvSpPr>
          <p:cNvPr id="291844" name="Espace réservé des commentaires 2"/>
          <p:cNvSpPr>
            <a:spLocks noGrp="1"/>
          </p:cNvSpPr>
          <p:nvPr>
            <p:ph type="body" idx="1"/>
          </p:nvPr>
        </p:nvSpPr>
        <p:spPr>
          <a:noFill/>
        </p:spPr>
        <p:txBody>
          <a:bodyPr/>
          <a:lstStyle/>
          <a:p>
            <a:pPr eaLnBrk="1" hangingPunct="1"/>
            <a:r>
              <a:rPr lang="fr-FR" dirty="0"/>
              <a:t>Chapelet</a:t>
            </a:r>
            <a:r>
              <a:rPr lang="fr-FR" baseline="0" dirty="0"/>
              <a:t> : 4 et 3 sur carte championnat</a:t>
            </a:r>
            <a:endParaRPr lang="fr-FR" dirty="0"/>
          </a:p>
        </p:txBody>
      </p:sp>
      <p:sp>
        <p:nvSpPr>
          <p:cNvPr id="291845" name="Espace réservé du numéro de diapositive 3"/>
          <p:cNvSpPr txBox="1">
            <a:spLocks noGrp="1"/>
          </p:cNvSpPr>
          <p:nvPr/>
        </p:nvSpPr>
        <p:spPr bwMode="auto">
          <a:xfrm>
            <a:off x="4021295" y="9721106"/>
            <a:ext cx="3076363" cy="511731"/>
          </a:xfrm>
          <a:prstGeom prst="rect">
            <a:avLst/>
          </a:prstGeom>
          <a:noFill/>
          <a:ln w="9525">
            <a:noFill/>
            <a:miter lim="800000"/>
            <a:headEnd/>
            <a:tailEnd/>
          </a:ln>
        </p:spPr>
        <p:txBody>
          <a:bodyPr lIns="94768" tIns="47384" rIns="94768" bIns="47384" anchor="b"/>
          <a:lstStyle/>
          <a:p>
            <a:pPr algn="r"/>
            <a:fld id="{D6AB9811-2D89-42AC-8BC7-65AB85DE4A90}" type="slidenum">
              <a:rPr lang="fr-FR" sz="1200">
                <a:solidFill>
                  <a:srgbClr val="000000"/>
                </a:solidFill>
              </a:rPr>
              <a:pPr algn="r"/>
              <a:t>6</a:t>
            </a:fld>
            <a:endParaRPr lang="fr-FR" sz="1200">
              <a:solidFill>
                <a:srgbClr val="000000"/>
              </a:solidFill>
            </a:endParaRPr>
          </a:p>
        </p:txBody>
      </p:sp>
      <p:sp>
        <p:nvSpPr>
          <p:cNvPr id="291846" name="Espace réservé du pied de page 5"/>
          <p:cNvSpPr>
            <a:spLocks noGrp="1"/>
          </p:cNvSpPr>
          <p:nvPr>
            <p:ph type="ftr" sz="quarter" idx="4"/>
          </p:nvPr>
        </p:nvSpPr>
        <p:spPr>
          <a:noFill/>
          <a:ln>
            <a:miter lim="800000"/>
            <a:headEnd/>
            <a:tailEnd/>
          </a:ln>
        </p:spPr>
        <p:txBody>
          <a:bodyPr/>
          <a:lstStyle/>
          <a:p>
            <a:r>
              <a:rPr lang="da-DK"/>
              <a:t>modules VI VII VIII XV</a:t>
            </a:r>
            <a:endParaRPr lang="fr-FR"/>
          </a:p>
        </p:txBody>
      </p:sp>
      <p:sp>
        <p:nvSpPr>
          <p:cNvPr id="291847" name="Espace réservé de l'en-tête 6"/>
          <p:cNvSpPr>
            <a:spLocks noGrp="1"/>
          </p:cNvSpPr>
          <p:nvPr>
            <p:ph type="hdr" sz="quarter"/>
          </p:nvPr>
        </p:nvSpPr>
        <p:spPr>
          <a:noFill/>
          <a:ln>
            <a:miter lim="800000"/>
            <a:headEnd/>
            <a:tailEnd/>
          </a:ln>
        </p:spPr>
        <p:txBody>
          <a:bodyPr/>
          <a:lstStyle/>
          <a:p>
            <a:r>
              <a:rPr lang="fr-FR"/>
              <a:t>formation arbitre IDF</a:t>
            </a:r>
          </a:p>
        </p:txBody>
      </p:sp>
      <p:sp>
        <p:nvSpPr>
          <p:cNvPr id="8" name="Espace réservé de la date 7"/>
          <p:cNvSpPr>
            <a:spLocks noGrp="1"/>
          </p:cNvSpPr>
          <p:nvPr>
            <p:ph type="dt" idx="10"/>
          </p:nvPr>
        </p:nvSpPr>
        <p:spPr>
          <a:xfrm>
            <a:off x="4021295" y="0"/>
            <a:ext cx="3076363" cy="511731"/>
          </a:xfrm>
          <a:prstGeom prst="rect">
            <a:avLst/>
          </a:prstGeom>
        </p:spPr>
        <p:txBody>
          <a:bodyPr/>
          <a:lstStyle/>
          <a:p>
            <a:pPr>
              <a:defRPr/>
            </a:pPr>
            <a:r>
              <a:rPr lang="fr-FR"/>
              <a:t>15/01/2012</a:t>
            </a:r>
          </a:p>
        </p:txBody>
      </p:sp>
    </p:spTree>
    <p:extLst>
      <p:ext uri="{BB962C8B-B14F-4D97-AF65-F5344CB8AC3E}">
        <p14:creationId xmlns:p14="http://schemas.microsoft.com/office/powerpoint/2010/main" val="25783265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770" name="Rectangle 7"/>
          <p:cNvSpPr>
            <a:spLocks noGrp="1" noChangeArrowheads="1"/>
          </p:cNvSpPr>
          <p:nvPr>
            <p:ph type="sldNum" sz="quarter" idx="5"/>
          </p:nvPr>
        </p:nvSpPr>
        <p:spPr>
          <a:noFill/>
          <a:ln>
            <a:miter lim="800000"/>
            <a:headEnd/>
            <a:tailEnd/>
          </a:ln>
        </p:spPr>
        <p:txBody>
          <a:bodyPr/>
          <a:lstStyle/>
          <a:p>
            <a:fld id="{A574FD78-08A1-4213-8C51-3AC23DA281DD}" type="slidenum">
              <a:rPr lang="fr-FR" smtClean="0"/>
              <a:pPr/>
              <a:t>7</a:t>
            </a:fld>
            <a:endParaRPr lang="fr-FR"/>
          </a:p>
        </p:txBody>
      </p:sp>
      <p:sp>
        <p:nvSpPr>
          <p:cNvPr id="288771" name="Espace réservé de l'image des diapositives 1"/>
          <p:cNvSpPr>
            <a:spLocks noGrp="1" noRot="1" noChangeAspect="1" noTextEdit="1"/>
          </p:cNvSpPr>
          <p:nvPr>
            <p:ph type="sldImg"/>
          </p:nvPr>
        </p:nvSpPr>
        <p:spPr>
          <a:ln/>
        </p:spPr>
      </p:sp>
      <p:sp>
        <p:nvSpPr>
          <p:cNvPr id="288772" name="Espace réservé des commentaires 2"/>
          <p:cNvSpPr>
            <a:spLocks noGrp="1"/>
          </p:cNvSpPr>
          <p:nvPr>
            <p:ph type="body" idx="1"/>
          </p:nvPr>
        </p:nvSpPr>
        <p:spPr>
          <a:noFill/>
        </p:spPr>
        <p:txBody>
          <a:bodyPr/>
          <a:lstStyle/>
          <a:p>
            <a:pPr eaLnBrk="1" hangingPunct="1"/>
            <a:endParaRPr lang="fr-FR"/>
          </a:p>
        </p:txBody>
      </p:sp>
      <p:sp>
        <p:nvSpPr>
          <p:cNvPr id="288773" name="Espace réservé du numéro de diapositive 3"/>
          <p:cNvSpPr txBox="1">
            <a:spLocks noGrp="1"/>
          </p:cNvSpPr>
          <p:nvPr/>
        </p:nvSpPr>
        <p:spPr bwMode="auto">
          <a:xfrm>
            <a:off x="4021295" y="9721106"/>
            <a:ext cx="3076363" cy="511731"/>
          </a:xfrm>
          <a:prstGeom prst="rect">
            <a:avLst/>
          </a:prstGeom>
          <a:noFill/>
          <a:ln w="9525">
            <a:noFill/>
            <a:miter lim="800000"/>
            <a:headEnd/>
            <a:tailEnd/>
          </a:ln>
        </p:spPr>
        <p:txBody>
          <a:bodyPr lIns="94768" tIns="47384" rIns="94768" bIns="47384" anchor="b"/>
          <a:lstStyle/>
          <a:p>
            <a:pPr algn="r"/>
            <a:fld id="{ED549FC1-D6E0-41F9-8A7E-D5ADB60EA805}" type="slidenum">
              <a:rPr lang="fr-FR" sz="1200">
                <a:solidFill>
                  <a:srgbClr val="000000"/>
                </a:solidFill>
              </a:rPr>
              <a:pPr algn="r"/>
              <a:t>7</a:t>
            </a:fld>
            <a:endParaRPr lang="fr-FR" sz="1200">
              <a:solidFill>
                <a:srgbClr val="000000"/>
              </a:solidFill>
            </a:endParaRPr>
          </a:p>
        </p:txBody>
      </p:sp>
      <p:sp>
        <p:nvSpPr>
          <p:cNvPr id="288774" name="Espace réservé du pied de page 5"/>
          <p:cNvSpPr>
            <a:spLocks noGrp="1"/>
          </p:cNvSpPr>
          <p:nvPr>
            <p:ph type="ftr" sz="quarter" idx="4"/>
          </p:nvPr>
        </p:nvSpPr>
        <p:spPr>
          <a:noFill/>
          <a:ln>
            <a:miter lim="800000"/>
            <a:headEnd/>
            <a:tailEnd/>
          </a:ln>
        </p:spPr>
        <p:txBody>
          <a:bodyPr/>
          <a:lstStyle/>
          <a:p>
            <a:r>
              <a:rPr lang="da-DK"/>
              <a:t>modules VI VII VIII XV</a:t>
            </a:r>
            <a:endParaRPr lang="fr-FR"/>
          </a:p>
        </p:txBody>
      </p:sp>
      <p:sp>
        <p:nvSpPr>
          <p:cNvPr id="288775" name="Espace réservé de l'en-tête 6"/>
          <p:cNvSpPr>
            <a:spLocks noGrp="1"/>
          </p:cNvSpPr>
          <p:nvPr>
            <p:ph type="hdr" sz="quarter"/>
          </p:nvPr>
        </p:nvSpPr>
        <p:spPr>
          <a:noFill/>
          <a:ln>
            <a:miter lim="800000"/>
            <a:headEnd/>
            <a:tailEnd/>
          </a:ln>
        </p:spPr>
        <p:txBody>
          <a:bodyPr/>
          <a:lstStyle/>
          <a:p>
            <a:r>
              <a:rPr lang="fr-FR"/>
              <a:t>formation arbitre IDF</a:t>
            </a:r>
          </a:p>
        </p:txBody>
      </p:sp>
      <p:sp>
        <p:nvSpPr>
          <p:cNvPr id="8" name="Espace réservé de la date 7"/>
          <p:cNvSpPr>
            <a:spLocks noGrp="1"/>
          </p:cNvSpPr>
          <p:nvPr>
            <p:ph type="dt" idx="10"/>
          </p:nvPr>
        </p:nvSpPr>
        <p:spPr>
          <a:xfrm>
            <a:off x="4021295" y="0"/>
            <a:ext cx="3076363" cy="511731"/>
          </a:xfrm>
          <a:prstGeom prst="rect">
            <a:avLst/>
          </a:prstGeom>
        </p:spPr>
        <p:txBody>
          <a:bodyPr/>
          <a:lstStyle/>
          <a:p>
            <a:pPr>
              <a:defRPr/>
            </a:pPr>
            <a:r>
              <a:rPr lang="fr-FR"/>
              <a:t>15/01/2012</a:t>
            </a:r>
          </a:p>
        </p:txBody>
      </p:sp>
    </p:spTree>
    <p:extLst>
      <p:ext uri="{BB962C8B-B14F-4D97-AF65-F5344CB8AC3E}">
        <p14:creationId xmlns:p14="http://schemas.microsoft.com/office/powerpoint/2010/main" val="38924666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794" name="Rectangle 7"/>
          <p:cNvSpPr>
            <a:spLocks noGrp="1" noChangeArrowheads="1"/>
          </p:cNvSpPr>
          <p:nvPr>
            <p:ph type="sldNum" sz="quarter" idx="5"/>
          </p:nvPr>
        </p:nvSpPr>
        <p:spPr>
          <a:noFill/>
          <a:ln>
            <a:miter lim="800000"/>
            <a:headEnd/>
            <a:tailEnd/>
          </a:ln>
        </p:spPr>
        <p:txBody>
          <a:bodyPr/>
          <a:lstStyle/>
          <a:p>
            <a:fld id="{89F272D9-B730-4FC1-AFA1-AB2E1D0D3B4C}" type="slidenum">
              <a:rPr lang="fr-FR" smtClean="0"/>
              <a:pPr/>
              <a:t>8</a:t>
            </a:fld>
            <a:endParaRPr lang="fr-FR"/>
          </a:p>
        </p:txBody>
      </p:sp>
      <p:sp>
        <p:nvSpPr>
          <p:cNvPr id="289795" name="Espace réservé de l'image des diapositives 1"/>
          <p:cNvSpPr>
            <a:spLocks noGrp="1" noRot="1" noChangeAspect="1" noTextEdit="1"/>
          </p:cNvSpPr>
          <p:nvPr>
            <p:ph type="sldImg"/>
          </p:nvPr>
        </p:nvSpPr>
        <p:spPr>
          <a:ln/>
        </p:spPr>
      </p:sp>
      <p:sp>
        <p:nvSpPr>
          <p:cNvPr id="289796" name="Espace réservé des commentaires 2"/>
          <p:cNvSpPr>
            <a:spLocks noGrp="1"/>
          </p:cNvSpPr>
          <p:nvPr>
            <p:ph type="body" idx="1"/>
          </p:nvPr>
        </p:nvSpPr>
        <p:spPr>
          <a:noFill/>
        </p:spPr>
        <p:txBody>
          <a:bodyPr/>
          <a:lstStyle/>
          <a:p>
            <a:pPr eaLnBrk="1" hangingPunct="1"/>
            <a:endParaRPr lang="fr-FR"/>
          </a:p>
        </p:txBody>
      </p:sp>
      <p:sp>
        <p:nvSpPr>
          <p:cNvPr id="289797" name="Espace réservé du numéro de diapositive 3"/>
          <p:cNvSpPr txBox="1">
            <a:spLocks noGrp="1"/>
          </p:cNvSpPr>
          <p:nvPr/>
        </p:nvSpPr>
        <p:spPr bwMode="auto">
          <a:xfrm>
            <a:off x="4021295" y="9721106"/>
            <a:ext cx="3076363" cy="511731"/>
          </a:xfrm>
          <a:prstGeom prst="rect">
            <a:avLst/>
          </a:prstGeom>
          <a:noFill/>
          <a:ln w="9525">
            <a:noFill/>
            <a:miter lim="800000"/>
            <a:headEnd/>
            <a:tailEnd/>
          </a:ln>
        </p:spPr>
        <p:txBody>
          <a:bodyPr lIns="94768" tIns="47384" rIns="94768" bIns="47384" anchor="b"/>
          <a:lstStyle/>
          <a:p>
            <a:pPr algn="r"/>
            <a:fld id="{EBC03290-DD4E-417C-B291-AC183C668FD5}" type="slidenum">
              <a:rPr lang="fr-FR" sz="1200">
                <a:solidFill>
                  <a:srgbClr val="000000"/>
                </a:solidFill>
              </a:rPr>
              <a:pPr algn="r"/>
              <a:t>8</a:t>
            </a:fld>
            <a:endParaRPr lang="fr-FR" sz="1200">
              <a:solidFill>
                <a:srgbClr val="000000"/>
              </a:solidFill>
            </a:endParaRPr>
          </a:p>
        </p:txBody>
      </p:sp>
      <p:sp>
        <p:nvSpPr>
          <p:cNvPr id="289798" name="Espace réservé du pied de page 5"/>
          <p:cNvSpPr>
            <a:spLocks noGrp="1"/>
          </p:cNvSpPr>
          <p:nvPr>
            <p:ph type="ftr" sz="quarter" idx="4"/>
          </p:nvPr>
        </p:nvSpPr>
        <p:spPr>
          <a:noFill/>
          <a:ln>
            <a:miter lim="800000"/>
            <a:headEnd/>
            <a:tailEnd/>
          </a:ln>
        </p:spPr>
        <p:txBody>
          <a:bodyPr/>
          <a:lstStyle/>
          <a:p>
            <a:r>
              <a:rPr lang="da-DK"/>
              <a:t>modules VI VII VIII XV</a:t>
            </a:r>
            <a:endParaRPr lang="fr-FR"/>
          </a:p>
        </p:txBody>
      </p:sp>
      <p:sp>
        <p:nvSpPr>
          <p:cNvPr id="289799" name="Espace réservé de l'en-tête 6"/>
          <p:cNvSpPr>
            <a:spLocks noGrp="1"/>
          </p:cNvSpPr>
          <p:nvPr>
            <p:ph type="hdr" sz="quarter"/>
          </p:nvPr>
        </p:nvSpPr>
        <p:spPr>
          <a:noFill/>
          <a:ln>
            <a:miter lim="800000"/>
            <a:headEnd/>
            <a:tailEnd/>
          </a:ln>
        </p:spPr>
        <p:txBody>
          <a:bodyPr/>
          <a:lstStyle/>
          <a:p>
            <a:r>
              <a:rPr lang="fr-FR"/>
              <a:t>formation arbitre IDF</a:t>
            </a:r>
          </a:p>
        </p:txBody>
      </p:sp>
      <p:sp>
        <p:nvSpPr>
          <p:cNvPr id="8" name="Espace réservé de la date 7"/>
          <p:cNvSpPr>
            <a:spLocks noGrp="1"/>
          </p:cNvSpPr>
          <p:nvPr>
            <p:ph type="dt" idx="10"/>
          </p:nvPr>
        </p:nvSpPr>
        <p:spPr>
          <a:xfrm>
            <a:off x="4021295" y="0"/>
            <a:ext cx="3076363" cy="511731"/>
          </a:xfrm>
          <a:prstGeom prst="rect">
            <a:avLst/>
          </a:prstGeom>
        </p:spPr>
        <p:txBody>
          <a:bodyPr/>
          <a:lstStyle/>
          <a:p>
            <a:pPr>
              <a:defRPr/>
            </a:pPr>
            <a:r>
              <a:rPr lang="fr-FR"/>
              <a:t>15/01/2012</a:t>
            </a:r>
          </a:p>
        </p:txBody>
      </p:sp>
    </p:spTree>
    <p:extLst>
      <p:ext uri="{BB962C8B-B14F-4D97-AF65-F5344CB8AC3E}">
        <p14:creationId xmlns:p14="http://schemas.microsoft.com/office/powerpoint/2010/main" val="14885899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034" name="Rectangle 7"/>
          <p:cNvSpPr>
            <a:spLocks noGrp="1" noChangeArrowheads="1"/>
          </p:cNvSpPr>
          <p:nvPr>
            <p:ph type="sldNum" sz="quarter" idx="5"/>
          </p:nvPr>
        </p:nvSpPr>
        <p:spPr>
          <a:noFill/>
          <a:ln>
            <a:miter lim="800000"/>
            <a:headEnd/>
            <a:tailEnd/>
          </a:ln>
        </p:spPr>
        <p:txBody>
          <a:bodyPr/>
          <a:lstStyle/>
          <a:p>
            <a:fld id="{E575CED5-BFFA-4EFF-B147-13DA78DC0056}" type="slidenum">
              <a:rPr lang="fr-FR" smtClean="0"/>
              <a:pPr/>
              <a:t>9</a:t>
            </a:fld>
            <a:endParaRPr lang="fr-FR"/>
          </a:p>
        </p:txBody>
      </p:sp>
      <p:sp>
        <p:nvSpPr>
          <p:cNvPr id="300035" name="Rectangle 2"/>
          <p:cNvSpPr>
            <a:spLocks noGrp="1" noRot="1" noChangeAspect="1" noChangeArrowheads="1" noTextEdit="1"/>
          </p:cNvSpPr>
          <p:nvPr>
            <p:ph type="sldImg"/>
          </p:nvPr>
        </p:nvSpPr>
        <p:spPr>
          <a:ln/>
        </p:spPr>
      </p:sp>
      <p:sp>
        <p:nvSpPr>
          <p:cNvPr id="300036" name="Rectangle 3"/>
          <p:cNvSpPr>
            <a:spLocks noGrp="1" noChangeArrowheads="1"/>
          </p:cNvSpPr>
          <p:nvPr>
            <p:ph type="body" idx="1"/>
          </p:nvPr>
        </p:nvSpPr>
        <p:spPr>
          <a:noFill/>
        </p:spPr>
        <p:txBody>
          <a:bodyPr/>
          <a:lstStyle/>
          <a:p>
            <a:pPr eaLnBrk="1" hangingPunct="1"/>
            <a:endParaRPr lang="fr-FR"/>
          </a:p>
        </p:txBody>
      </p:sp>
      <p:sp>
        <p:nvSpPr>
          <p:cNvPr id="300037" name="Espace réservé du pied de page 4"/>
          <p:cNvSpPr>
            <a:spLocks noGrp="1"/>
          </p:cNvSpPr>
          <p:nvPr>
            <p:ph type="ftr" sz="quarter" idx="4"/>
          </p:nvPr>
        </p:nvSpPr>
        <p:spPr>
          <a:noFill/>
          <a:ln>
            <a:miter lim="800000"/>
            <a:headEnd/>
            <a:tailEnd/>
          </a:ln>
        </p:spPr>
        <p:txBody>
          <a:bodyPr/>
          <a:lstStyle/>
          <a:p>
            <a:r>
              <a:rPr lang="da-DK"/>
              <a:t>modules VI VII VIII XV</a:t>
            </a:r>
            <a:endParaRPr lang="fr-FR"/>
          </a:p>
        </p:txBody>
      </p:sp>
      <p:sp>
        <p:nvSpPr>
          <p:cNvPr id="300038" name="Espace réservé de l'en-tête 5"/>
          <p:cNvSpPr>
            <a:spLocks noGrp="1"/>
          </p:cNvSpPr>
          <p:nvPr>
            <p:ph type="hdr" sz="quarter"/>
          </p:nvPr>
        </p:nvSpPr>
        <p:spPr>
          <a:noFill/>
          <a:ln>
            <a:miter lim="800000"/>
            <a:headEnd/>
            <a:tailEnd/>
          </a:ln>
        </p:spPr>
        <p:txBody>
          <a:bodyPr/>
          <a:lstStyle/>
          <a:p>
            <a:r>
              <a:rPr lang="fr-FR"/>
              <a:t>formation arbitre IDF</a:t>
            </a:r>
          </a:p>
        </p:txBody>
      </p:sp>
      <p:sp>
        <p:nvSpPr>
          <p:cNvPr id="7" name="Espace réservé de la date 6"/>
          <p:cNvSpPr>
            <a:spLocks noGrp="1"/>
          </p:cNvSpPr>
          <p:nvPr>
            <p:ph type="dt" idx="10"/>
          </p:nvPr>
        </p:nvSpPr>
        <p:spPr>
          <a:xfrm>
            <a:off x="4021295" y="0"/>
            <a:ext cx="3076363" cy="511731"/>
          </a:xfrm>
          <a:prstGeom prst="rect">
            <a:avLst/>
          </a:prstGeom>
        </p:spPr>
        <p:txBody>
          <a:bodyPr/>
          <a:lstStyle/>
          <a:p>
            <a:pPr>
              <a:defRPr/>
            </a:pPr>
            <a:r>
              <a:rPr lang="fr-FR"/>
              <a:t>15/01/2012</a:t>
            </a:r>
          </a:p>
        </p:txBody>
      </p:sp>
    </p:spTree>
    <p:extLst>
      <p:ext uri="{BB962C8B-B14F-4D97-AF65-F5344CB8AC3E}">
        <p14:creationId xmlns:p14="http://schemas.microsoft.com/office/powerpoint/2010/main" val="18432932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034" name="Rectangle 7"/>
          <p:cNvSpPr>
            <a:spLocks noGrp="1" noChangeArrowheads="1"/>
          </p:cNvSpPr>
          <p:nvPr>
            <p:ph type="sldNum" sz="quarter" idx="5"/>
          </p:nvPr>
        </p:nvSpPr>
        <p:spPr>
          <a:noFill/>
          <a:ln>
            <a:miter lim="800000"/>
            <a:headEnd/>
            <a:tailEnd/>
          </a:ln>
        </p:spPr>
        <p:txBody>
          <a:bodyPr/>
          <a:lstStyle/>
          <a:p>
            <a:fld id="{E575CED5-BFFA-4EFF-B147-13DA78DC0056}" type="slidenum">
              <a:rPr lang="fr-FR" smtClean="0"/>
              <a:pPr/>
              <a:t>10</a:t>
            </a:fld>
            <a:endParaRPr lang="fr-FR"/>
          </a:p>
        </p:txBody>
      </p:sp>
      <p:sp>
        <p:nvSpPr>
          <p:cNvPr id="300035" name="Rectangle 2"/>
          <p:cNvSpPr>
            <a:spLocks noGrp="1" noRot="1" noChangeAspect="1" noChangeArrowheads="1" noTextEdit="1"/>
          </p:cNvSpPr>
          <p:nvPr>
            <p:ph type="sldImg"/>
          </p:nvPr>
        </p:nvSpPr>
        <p:spPr>
          <a:ln/>
        </p:spPr>
      </p:sp>
      <p:sp>
        <p:nvSpPr>
          <p:cNvPr id="300036" name="Rectangle 3"/>
          <p:cNvSpPr>
            <a:spLocks noGrp="1" noChangeArrowheads="1"/>
          </p:cNvSpPr>
          <p:nvPr>
            <p:ph type="body" idx="1"/>
          </p:nvPr>
        </p:nvSpPr>
        <p:spPr>
          <a:noFill/>
        </p:spPr>
        <p:txBody>
          <a:bodyPr/>
          <a:lstStyle/>
          <a:p>
            <a:pPr eaLnBrk="1" hangingPunct="1"/>
            <a:endParaRPr lang="fr-FR"/>
          </a:p>
        </p:txBody>
      </p:sp>
      <p:sp>
        <p:nvSpPr>
          <p:cNvPr id="300037" name="Espace réservé du pied de page 4"/>
          <p:cNvSpPr>
            <a:spLocks noGrp="1"/>
          </p:cNvSpPr>
          <p:nvPr>
            <p:ph type="ftr" sz="quarter" idx="4"/>
          </p:nvPr>
        </p:nvSpPr>
        <p:spPr>
          <a:noFill/>
          <a:ln>
            <a:miter lim="800000"/>
            <a:headEnd/>
            <a:tailEnd/>
          </a:ln>
        </p:spPr>
        <p:txBody>
          <a:bodyPr/>
          <a:lstStyle/>
          <a:p>
            <a:r>
              <a:rPr lang="da-DK"/>
              <a:t>modules VI VII VIII XV</a:t>
            </a:r>
            <a:endParaRPr lang="fr-FR"/>
          </a:p>
        </p:txBody>
      </p:sp>
      <p:sp>
        <p:nvSpPr>
          <p:cNvPr id="300038" name="Espace réservé de l'en-tête 5"/>
          <p:cNvSpPr>
            <a:spLocks noGrp="1"/>
          </p:cNvSpPr>
          <p:nvPr>
            <p:ph type="hdr" sz="quarter"/>
          </p:nvPr>
        </p:nvSpPr>
        <p:spPr>
          <a:noFill/>
          <a:ln>
            <a:miter lim="800000"/>
            <a:headEnd/>
            <a:tailEnd/>
          </a:ln>
        </p:spPr>
        <p:txBody>
          <a:bodyPr/>
          <a:lstStyle/>
          <a:p>
            <a:r>
              <a:rPr lang="fr-FR"/>
              <a:t>formation arbitre IDF</a:t>
            </a:r>
          </a:p>
        </p:txBody>
      </p:sp>
      <p:sp>
        <p:nvSpPr>
          <p:cNvPr id="7" name="Espace réservé de la date 6"/>
          <p:cNvSpPr>
            <a:spLocks noGrp="1"/>
          </p:cNvSpPr>
          <p:nvPr>
            <p:ph type="dt" idx="10"/>
          </p:nvPr>
        </p:nvSpPr>
        <p:spPr>
          <a:xfrm>
            <a:off x="4021295" y="0"/>
            <a:ext cx="3076363" cy="511731"/>
          </a:xfrm>
          <a:prstGeom prst="rect">
            <a:avLst/>
          </a:prstGeom>
        </p:spPr>
        <p:txBody>
          <a:bodyPr/>
          <a:lstStyle/>
          <a:p>
            <a:pPr>
              <a:defRPr/>
            </a:pPr>
            <a:r>
              <a:rPr lang="fr-FR"/>
              <a:t>15/01/2012</a:t>
            </a:r>
          </a:p>
        </p:txBody>
      </p:sp>
    </p:spTree>
    <p:extLst>
      <p:ext uri="{BB962C8B-B14F-4D97-AF65-F5344CB8AC3E}">
        <p14:creationId xmlns:p14="http://schemas.microsoft.com/office/powerpoint/2010/main" val="12582519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8" name="Rectangle 7"/>
          <p:cNvSpPr>
            <a:spLocks noGrp="1" noChangeArrowheads="1"/>
          </p:cNvSpPr>
          <p:nvPr>
            <p:ph type="sldNum" sz="quarter" idx="5"/>
          </p:nvPr>
        </p:nvSpPr>
        <p:spPr>
          <a:noFill/>
          <a:ln>
            <a:miter lim="800000"/>
            <a:headEnd/>
            <a:tailEnd/>
          </a:ln>
        </p:spPr>
        <p:txBody>
          <a:bodyPr/>
          <a:lstStyle/>
          <a:p>
            <a:fld id="{72C4ADC7-01E4-4FB5-A202-AAE98698CD14}" type="slidenum">
              <a:rPr lang="fr-FR" smtClean="0"/>
              <a:pPr/>
              <a:t>11</a:t>
            </a:fld>
            <a:endParaRPr lang="fr-FR"/>
          </a:p>
        </p:txBody>
      </p:sp>
      <p:sp>
        <p:nvSpPr>
          <p:cNvPr id="301059" name="Espace réservé de l'image des diapositives 1"/>
          <p:cNvSpPr>
            <a:spLocks noGrp="1" noRot="1" noChangeAspect="1" noTextEdit="1"/>
          </p:cNvSpPr>
          <p:nvPr>
            <p:ph type="sldImg"/>
          </p:nvPr>
        </p:nvSpPr>
        <p:spPr>
          <a:ln/>
        </p:spPr>
      </p:sp>
      <p:sp>
        <p:nvSpPr>
          <p:cNvPr id="301060" name="Espace réservé des commentaires 2"/>
          <p:cNvSpPr>
            <a:spLocks noGrp="1"/>
          </p:cNvSpPr>
          <p:nvPr>
            <p:ph type="body" idx="1"/>
          </p:nvPr>
        </p:nvSpPr>
        <p:spPr>
          <a:noFill/>
        </p:spPr>
        <p:txBody>
          <a:bodyPr/>
          <a:lstStyle/>
          <a:p>
            <a:pPr eaLnBrk="1" hangingPunct="1"/>
            <a:endParaRPr lang="fr-FR"/>
          </a:p>
        </p:txBody>
      </p:sp>
      <p:sp>
        <p:nvSpPr>
          <p:cNvPr id="301061" name="Espace réservé du numéro de diapositive 3"/>
          <p:cNvSpPr txBox="1">
            <a:spLocks noGrp="1"/>
          </p:cNvSpPr>
          <p:nvPr/>
        </p:nvSpPr>
        <p:spPr bwMode="auto">
          <a:xfrm>
            <a:off x="4021295" y="9721106"/>
            <a:ext cx="3076363" cy="511731"/>
          </a:xfrm>
          <a:prstGeom prst="rect">
            <a:avLst/>
          </a:prstGeom>
          <a:noFill/>
          <a:ln w="9525">
            <a:noFill/>
            <a:miter lim="800000"/>
            <a:headEnd/>
            <a:tailEnd/>
          </a:ln>
        </p:spPr>
        <p:txBody>
          <a:bodyPr lIns="94768" tIns="47384" rIns="94768" bIns="47384" anchor="b"/>
          <a:lstStyle/>
          <a:p>
            <a:pPr algn="r"/>
            <a:fld id="{B1A33C09-1D91-47A1-9CD7-6E671D6104D4}" type="slidenum">
              <a:rPr lang="fr-FR" sz="1200">
                <a:solidFill>
                  <a:srgbClr val="000000"/>
                </a:solidFill>
              </a:rPr>
              <a:pPr algn="r"/>
              <a:t>11</a:t>
            </a:fld>
            <a:endParaRPr lang="fr-FR" sz="1200">
              <a:solidFill>
                <a:srgbClr val="000000"/>
              </a:solidFill>
            </a:endParaRPr>
          </a:p>
        </p:txBody>
      </p:sp>
      <p:sp>
        <p:nvSpPr>
          <p:cNvPr id="301062" name="Espace réservé du pied de page 5"/>
          <p:cNvSpPr>
            <a:spLocks noGrp="1"/>
          </p:cNvSpPr>
          <p:nvPr>
            <p:ph type="ftr" sz="quarter" idx="4"/>
          </p:nvPr>
        </p:nvSpPr>
        <p:spPr>
          <a:noFill/>
          <a:ln>
            <a:miter lim="800000"/>
            <a:headEnd/>
            <a:tailEnd/>
          </a:ln>
        </p:spPr>
        <p:txBody>
          <a:bodyPr/>
          <a:lstStyle/>
          <a:p>
            <a:r>
              <a:rPr lang="da-DK"/>
              <a:t>modules VI VII VIII XV</a:t>
            </a:r>
            <a:endParaRPr lang="fr-FR"/>
          </a:p>
        </p:txBody>
      </p:sp>
      <p:sp>
        <p:nvSpPr>
          <p:cNvPr id="301063" name="Espace réservé de l'en-tête 6"/>
          <p:cNvSpPr>
            <a:spLocks noGrp="1"/>
          </p:cNvSpPr>
          <p:nvPr>
            <p:ph type="hdr" sz="quarter"/>
          </p:nvPr>
        </p:nvSpPr>
        <p:spPr>
          <a:noFill/>
          <a:ln>
            <a:miter lim="800000"/>
            <a:headEnd/>
            <a:tailEnd/>
          </a:ln>
        </p:spPr>
        <p:txBody>
          <a:bodyPr/>
          <a:lstStyle/>
          <a:p>
            <a:r>
              <a:rPr lang="fr-FR"/>
              <a:t>formation arbitre IDF</a:t>
            </a:r>
          </a:p>
        </p:txBody>
      </p:sp>
      <p:sp>
        <p:nvSpPr>
          <p:cNvPr id="8" name="Espace réservé de la date 7"/>
          <p:cNvSpPr>
            <a:spLocks noGrp="1"/>
          </p:cNvSpPr>
          <p:nvPr>
            <p:ph type="dt" idx="10"/>
          </p:nvPr>
        </p:nvSpPr>
        <p:spPr>
          <a:xfrm>
            <a:off x="4021295" y="0"/>
            <a:ext cx="3076363" cy="511731"/>
          </a:xfrm>
          <a:prstGeom prst="rect">
            <a:avLst/>
          </a:prstGeom>
        </p:spPr>
        <p:txBody>
          <a:bodyPr/>
          <a:lstStyle/>
          <a:p>
            <a:pPr>
              <a:defRPr/>
            </a:pPr>
            <a:r>
              <a:rPr lang="fr-FR"/>
              <a:t>15/01/2012</a:t>
            </a:r>
          </a:p>
        </p:txBody>
      </p:sp>
    </p:spTree>
    <p:extLst>
      <p:ext uri="{BB962C8B-B14F-4D97-AF65-F5344CB8AC3E}">
        <p14:creationId xmlns:p14="http://schemas.microsoft.com/office/powerpoint/2010/main" val="22067632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2" name="Rectangle 7"/>
          <p:cNvSpPr>
            <a:spLocks noGrp="1" noChangeArrowheads="1"/>
          </p:cNvSpPr>
          <p:nvPr>
            <p:ph type="sldNum" sz="quarter" idx="5"/>
          </p:nvPr>
        </p:nvSpPr>
        <p:spPr>
          <a:noFill/>
          <a:ln>
            <a:miter lim="800000"/>
            <a:headEnd/>
            <a:tailEnd/>
          </a:ln>
        </p:spPr>
        <p:txBody>
          <a:bodyPr/>
          <a:lstStyle/>
          <a:p>
            <a:fld id="{4D4D743E-E621-4847-8FE8-D41A05CF20EE}" type="slidenum">
              <a:rPr lang="fr-FR" smtClean="0"/>
              <a:pPr/>
              <a:t>12</a:t>
            </a:fld>
            <a:endParaRPr lang="fr-FR"/>
          </a:p>
        </p:txBody>
      </p:sp>
      <p:sp>
        <p:nvSpPr>
          <p:cNvPr id="302083" name="Espace réservé de l'image des diapositives 1"/>
          <p:cNvSpPr>
            <a:spLocks noGrp="1" noRot="1" noChangeAspect="1" noTextEdit="1"/>
          </p:cNvSpPr>
          <p:nvPr>
            <p:ph type="sldImg"/>
          </p:nvPr>
        </p:nvSpPr>
        <p:spPr>
          <a:ln/>
        </p:spPr>
      </p:sp>
      <p:sp>
        <p:nvSpPr>
          <p:cNvPr id="302084" name="Espace réservé des commentaires 2"/>
          <p:cNvSpPr>
            <a:spLocks noGrp="1"/>
          </p:cNvSpPr>
          <p:nvPr>
            <p:ph type="body" idx="1"/>
          </p:nvPr>
        </p:nvSpPr>
        <p:spPr>
          <a:noFill/>
        </p:spPr>
        <p:txBody>
          <a:bodyPr/>
          <a:lstStyle/>
          <a:p>
            <a:pPr eaLnBrk="1" hangingPunct="1"/>
            <a:endParaRPr lang="fr-FR"/>
          </a:p>
        </p:txBody>
      </p:sp>
      <p:sp>
        <p:nvSpPr>
          <p:cNvPr id="302085" name="Espace réservé du numéro de diapositive 3"/>
          <p:cNvSpPr txBox="1">
            <a:spLocks noGrp="1"/>
          </p:cNvSpPr>
          <p:nvPr/>
        </p:nvSpPr>
        <p:spPr bwMode="auto">
          <a:xfrm>
            <a:off x="4021295" y="9721106"/>
            <a:ext cx="3076363" cy="511731"/>
          </a:xfrm>
          <a:prstGeom prst="rect">
            <a:avLst/>
          </a:prstGeom>
          <a:noFill/>
          <a:ln w="9525">
            <a:noFill/>
            <a:miter lim="800000"/>
            <a:headEnd/>
            <a:tailEnd/>
          </a:ln>
        </p:spPr>
        <p:txBody>
          <a:bodyPr lIns="94768" tIns="47384" rIns="94768" bIns="47384" anchor="b"/>
          <a:lstStyle/>
          <a:p>
            <a:pPr algn="r"/>
            <a:fld id="{30FAD5DF-89B5-4F14-970C-31DEFA2C5389}" type="slidenum">
              <a:rPr lang="fr-FR" sz="1200"/>
              <a:pPr algn="r"/>
              <a:t>12</a:t>
            </a:fld>
            <a:endParaRPr lang="fr-FR" sz="1200"/>
          </a:p>
        </p:txBody>
      </p:sp>
      <p:sp>
        <p:nvSpPr>
          <p:cNvPr id="302086" name="Espace réservé du pied de page 5"/>
          <p:cNvSpPr>
            <a:spLocks noGrp="1"/>
          </p:cNvSpPr>
          <p:nvPr>
            <p:ph type="ftr" sz="quarter" idx="4"/>
          </p:nvPr>
        </p:nvSpPr>
        <p:spPr>
          <a:noFill/>
          <a:ln>
            <a:miter lim="800000"/>
            <a:headEnd/>
            <a:tailEnd/>
          </a:ln>
        </p:spPr>
        <p:txBody>
          <a:bodyPr/>
          <a:lstStyle/>
          <a:p>
            <a:r>
              <a:rPr lang="da-DK"/>
              <a:t>modules VI VII VIII XV</a:t>
            </a:r>
            <a:endParaRPr lang="fr-FR"/>
          </a:p>
        </p:txBody>
      </p:sp>
      <p:sp>
        <p:nvSpPr>
          <p:cNvPr id="302087" name="Espace réservé de l'en-tête 6"/>
          <p:cNvSpPr>
            <a:spLocks noGrp="1"/>
          </p:cNvSpPr>
          <p:nvPr>
            <p:ph type="hdr" sz="quarter"/>
          </p:nvPr>
        </p:nvSpPr>
        <p:spPr>
          <a:noFill/>
          <a:ln>
            <a:miter lim="800000"/>
            <a:headEnd/>
            <a:tailEnd/>
          </a:ln>
        </p:spPr>
        <p:txBody>
          <a:bodyPr/>
          <a:lstStyle/>
          <a:p>
            <a:r>
              <a:rPr lang="fr-FR"/>
              <a:t>formation arbitre IDF</a:t>
            </a:r>
          </a:p>
        </p:txBody>
      </p:sp>
      <p:sp>
        <p:nvSpPr>
          <p:cNvPr id="8" name="Espace réservé de la date 7"/>
          <p:cNvSpPr>
            <a:spLocks noGrp="1"/>
          </p:cNvSpPr>
          <p:nvPr>
            <p:ph type="dt" idx="10"/>
          </p:nvPr>
        </p:nvSpPr>
        <p:spPr>
          <a:xfrm>
            <a:off x="4021295" y="0"/>
            <a:ext cx="3076363" cy="511731"/>
          </a:xfrm>
          <a:prstGeom prst="rect">
            <a:avLst/>
          </a:prstGeom>
        </p:spPr>
        <p:txBody>
          <a:bodyPr/>
          <a:lstStyle/>
          <a:p>
            <a:pPr>
              <a:defRPr/>
            </a:pPr>
            <a:r>
              <a:rPr lang="fr-FR"/>
              <a:t>15/01/2012</a:t>
            </a:r>
          </a:p>
        </p:txBody>
      </p:sp>
    </p:spTree>
    <p:extLst>
      <p:ext uri="{BB962C8B-B14F-4D97-AF65-F5344CB8AC3E}">
        <p14:creationId xmlns:p14="http://schemas.microsoft.com/office/powerpoint/2010/main" val="19983769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ectangle à coins arrondis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ous-titr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a:t>Cliquez pour modifier le style des sous-titres du masque</a:t>
            </a:r>
            <a:endParaRPr kumimoji="0" lang="en-US"/>
          </a:p>
        </p:txBody>
      </p:sp>
      <p:sp>
        <p:nvSpPr>
          <p:cNvPr id="28" name="Espace réservé de la date 27"/>
          <p:cNvSpPr>
            <a:spLocks noGrp="1"/>
          </p:cNvSpPr>
          <p:nvPr>
            <p:ph type="dt" sz="half" idx="10"/>
          </p:nvPr>
        </p:nvSpPr>
        <p:spPr/>
        <p:txBody>
          <a:bodyPr/>
          <a:lstStyle>
            <a:lvl1pPr>
              <a:defRPr/>
            </a:lvl1pPr>
          </a:lstStyle>
          <a:p>
            <a:pPr>
              <a:defRPr/>
            </a:pPr>
            <a:r>
              <a:rPr lang="fr-FR" altLang="en-US" dirty="0"/>
              <a:t>Décembre 2017</a:t>
            </a:r>
          </a:p>
        </p:txBody>
      </p:sp>
      <p:sp>
        <p:nvSpPr>
          <p:cNvPr id="17" name="Espace réservé du pied de page 16"/>
          <p:cNvSpPr>
            <a:spLocks noGrp="1"/>
          </p:cNvSpPr>
          <p:nvPr>
            <p:ph type="ftr" sz="quarter" idx="11"/>
          </p:nvPr>
        </p:nvSpPr>
        <p:spPr/>
        <p:txBody>
          <a:bodyPr/>
          <a:lstStyle/>
          <a:p>
            <a:pPr>
              <a:defRPr/>
            </a:pPr>
            <a:r>
              <a:rPr lang="fr-FR" altLang="en-US" dirty="0"/>
              <a:t>LE BEURSAULT - Tir tradition </a:t>
            </a:r>
          </a:p>
        </p:txBody>
      </p:sp>
      <p:sp>
        <p:nvSpPr>
          <p:cNvPr id="29" name="Espace réservé du numéro de diapositive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E2E13ABA-4922-4455-977E-A9F5A6A0BE6A}" type="slidenum">
              <a:rPr lang="fr-FR" altLang="en-US" smtClean="0"/>
              <a:pPr>
                <a:defRPr/>
              </a:pPr>
              <a:t>‹N°›</a:t>
            </a:fld>
            <a:endParaRPr lang="fr-FR" alt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r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fr-FR"/>
              <a:t>Cliquez pour modifier le style du titre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a:t>Cliquez pour modifier le style du titre</a:t>
            </a:r>
            <a:endParaRPr kumimoji="0" lang="en-US"/>
          </a:p>
        </p:txBody>
      </p:sp>
      <p:sp>
        <p:nvSpPr>
          <p:cNvPr id="4" name="Espace réservé de la date 3"/>
          <p:cNvSpPr>
            <a:spLocks noGrp="1"/>
          </p:cNvSpPr>
          <p:nvPr>
            <p:ph type="dt" sz="half" idx="10"/>
          </p:nvPr>
        </p:nvSpPr>
        <p:spPr/>
        <p:txBody>
          <a:bodyPr/>
          <a:lstStyle>
            <a:lvl1pPr>
              <a:defRPr/>
            </a:lvl1pPr>
          </a:lstStyle>
          <a:p>
            <a:pPr>
              <a:defRPr/>
            </a:pPr>
            <a:r>
              <a:rPr lang="fr-FR" altLang="en-US"/>
              <a:t>Décembre 2017</a:t>
            </a:r>
            <a:endParaRPr lang="fr-FR" altLang="en-US" dirty="0"/>
          </a:p>
        </p:txBody>
      </p:sp>
      <p:sp>
        <p:nvSpPr>
          <p:cNvPr id="5" name="Espace réservé du pied de page 4"/>
          <p:cNvSpPr>
            <a:spLocks noGrp="1"/>
          </p:cNvSpPr>
          <p:nvPr>
            <p:ph type="ftr" sz="quarter" idx="11"/>
          </p:nvPr>
        </p:nvSpPr>
        <p:spPr/>
        <p:txBody>
          <a:bodyPr/>
          <a:lstStyle/>
          <a:p>
            <a:pPr>
              <a:defRPr/>
            </a:pPr>
            <a:r>
              <a:rPr lang="fr-FR" altLang="en-US" dirty="0"/>
              <a:t>LE BEURSAULT - Tir tradition </a:t>
            </a:r>
          </a:p>
        </p:txBody>
      </p:sp>
      <p:sp>
        <p:nvSpPr>
          <p:cNvPr id="6" name="Espace réservé du numéro de diapositive 5"/>
          <p:cNvSpPr>
            <a:spLocks noGrp="1"/>
          </p:cNvSpPr>
          <p:nvPr>
            <p:ph type="sldNum" sz="quarter" idx="12"/>
          </p:nvPr>
        </p:nvSpPr>
        <p:spPr/>
        <p:txBody>
          <a:bodyPr/>
          <a:lstStyle/>
          <a:p>
            <a:pPr>
              <a:defRPr/>
            </a:pPr>
            <a:fld id="{53FEE68F-4F8F-4107-9768-CB230EA90B37}" type="slidenum">
              <a:rPr lang="fr-FR" altLang="en-US" smtClean="0"/>
              <a:pPr>
                <a:defRPr/>
              </a:pPr>
              <a:t>‹N°›</a:t>
            </a:fld>
            <a:endParaRPr lang="fr-FR" altLang="en-US"/>
          </a:p>
        </p:txBody>
      </p:sp>
      <p:sp>
        <p:nvSpPr>
          <p:cNvPr id="8" name="Espace réservé du contenu 7"/>
          <p:cNvSpPr>
            <a:spLocks noGrp="1"/>
          </p:cNvSpPr>
          <p:nvPr>
            <p:ph sz="quarter" idx="1"/>
          </p:nvPr>
        </p:nvSpPr>
        <p:spPr>
          <a:xfrm>
            <a:off x="914400" y="1447800"/>
            <a:ext cx="7772400" cy="4572000"/>
          </a:xfrm>
        </p:spPr>
        <p:txBody>
          <a:bodyPr vert="horz"/>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r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fr-FR"/>
              <a:t>Cliquez pour modifier le style du titre</a:t>
            </a:r>
            <a:endParaRPr kumimoji="0" lang="en-US"/>
          </a:p>
        </p:txBody>
      </p:sp>
      <p:sp>
        <p:nvSpPr>
          <p:cNvPr id="3" name="Espace réservé du texte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a:t>Cliquez pour modifier les styles du texte du masque</a:t>
            </a:r>
          </a:p>
        </p:txBody>
      </p:sp>
      <p:sp>
        <p:nvSpPr>
          <p:cNvPr id="4" name="Espace réservé de la date 3"/>
          <p:cNvSpPr>
            <a:spLocks noGrp="1"/>
          </p:cNvSpPr>
          <p:nvPr>
            <p:ph type="dt" sz="half" idx="10"/>
          </p:nvPr>
        </p:nvSpPr>
        <p:spPr/>
        <p:txBody>
          <a:bodyPr/>
          <a:lstStyle>
            <a:lvl1pPr>
              <a:defRPr/>
            </a:lvl1pPr>
          </a:lstStyle>
          <a:p>
            <a:pPr>
              <a:defRPr/>
            </a:pPr>
            <a:r>
              <a:rPr lang="fr-FR" altLang="en-US" dirty="0"/>
              <a:t>CDY 2020</a:t>
            </a:r>
          </a:p>
        </p:txBody>
      </p:sp>
      <p:sp>
        <p:nvSpPr>
          <p:cNvPr id="5" name="Espace réservé du pied de page 4"/>
          <p:cNvSpPr>
            <a:spLocks noGrp="1"/>
          </p:cNvSpPr>
          <p:nvPr>
            <p:ph type="ftr" sz="quarter" idx="11"/>
          </p:nvPr>
        </p:nvSpPr>
        <p:spPr>
          <a:xfrm>
            <a:off x="800100" y="6172200"/>
            <a:ext cx="4000500" cy="457200"/>
          </a:xfrm>
        </p:spPr>
        <p:txBody>
          <a:bodyPr/>
          <a:lstStyle/>
          <a:p>
            <a:pPr>
              <a:defRPr/>
            </a:pPr>
            <a:r>
              <a:rPr lang="fr-FR" altLang="en-US" dirty="0"/>
              <a:t>LE BEURSAULT - Tir tradition </a:t>
            </a:r>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Espace réservé du numéro de diapositive 5"/>
          <p:cNvSpPr>
            <a:spLocks noGrp="1"/>
          </p:cNvSpPr>
          <p:nvPr>
            <p:ph type="sldNum" sz="quarter" idx="12"/>
          </p:nvPr>
        </p:nvSpPr>
        <p:spPr>
          <a:xfrm>
            <a:off x="146304" y="6208776"/>
            <a:ext cx="457200" cy="457200"/>
          </a:xfrm>
        </p:spPr>
        <p:txBody>
          <a:bodyPr/>
          <a:lstStyle/>
          <a:p>
            <a:pPr>
              <a:defRPr/>
            </a:pPr>
            <a:fld id="{BBC93710-81E7-45BB-A966-95EC249A0269}" type="slidenum">
              <a:rPr lang="fr-FR" altLang="en-US" smtClean="0"/>
              <a:pPr>
                <a:defRPr/>
              </a:pPr>
              <a:t>‹N°›</a:t>
            </a:fld>
            <a:endParaRPr lang="fr-FR"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a:t>Cliquez pour modifier le style du titre</a:t>
            </a:r>
            <a:endParaRPr kumimoji="0" lang="en-US"/>
          </a:p>
        </p:txBody>
      </p:sp>
      <p:sp>
        <p:nvSpPr>
          <p:cNvPr id="5" name="Espace réservé de la date 4"/>
          <p:cNvSpPr>
            <a:spLocks noGrp="1"/>
          </p:cNvSpPr>
          <p:nvPr>
            <p:ph type="dt" sz="half" idx="10"/>
          </p:nvPr>
        </p:nvSpPr>
        <p:spPr/>
        <p:txBody>
          <a:bodyPr/>
          <a:lstStyle>
            <a:lvl1pPr>
              <a:defRPr/>
            </a:lvl1pPr>
          </a:lstStyle>
          <a:p>
            <a:pPr>
              <a:defRPr/>
            </a:pPr>
            <a:r>
              <a:rPr lang="fr-FR" altLang="en-US" dirty="0"/>
              <a:t>CDY 2020</a:t>
            </a:r>
          </a:p>
        </p:txBody>
      </p:sp>
      <p:sp>
        <p:nvSpPr>
          <p:cNvPr id="6" name="Espace réservé du pied de page 5"/>
          <p:cNvSpPr>
            <a:spLocks noGrp="1"/>
          </p:cNvSpPr>
          <p:nvPr>
            <p:ph type="ftr" sz="quarter" idx="11"/>
          </p:nvPr>
        </p:nvSpPr>
        <p:spPr/>
        <p:txBody>
          <a:bodyPr/>
          <a:lstStyle/>
          <a:p>
            <a:pPr>
              <a:defRPr/>
            </a:pPr>
            <a:r>
              <a:rPr lang="fr-FR" altLang="en-US" dirty="0"/>
              <a:t>LE BEURSAULT - Tir tradition </a:t>
            </a:r>
          </a:p>
        </p:txBody>
      </p:sp>
      <p:sp>
        <p:nvSpPr>
          <p:cNvPr id="7" name="Espace réservé du numéro de diapositive 6"/>
          <p:cNvSpPr>
            <a:spLocks noGrp="1"/>
          </p:cNvSpPr>
          <p:nvPr>
            <p:ph type="sldNum" sz="quarter" idx="12"/>
          </p:nvPr>
        </p:nvSpPr>
        <p:spPr/>
        <p:txBody>
          <a:bodyPr/>
          <a:lstStyle/>
          <a:p>
            <a:pPr>
              <a:defRPr/>
            </a:pPr>
            <a:fld id="{6A3C8C45-69C2-4B52-9580-A8FF39A84222}" type="slidenum">
              <a:rPr lang="fr-FR" altLang="en-US" smtClean="0"/>
              <a:pPr>
                <a:defRPr/>
              </a:pPr>
              <a:t>‹N°›</a:t>
            </a:fld>
            <a:endParaRPr lang="fr-FR" altLang="en-US"/>
          </a:p>
        </p:txBody>
      </p:sp>
      <p:sp>
        <p:nvSpPr>
          <p:cNvPr id="9" name="Espace réservé du contenu 8"/>
          <p:cNvSpPr>
            <a:spLocks noGrp="1"/>
          </p:cNvSpPr>
          <p:nvPr>
            <p:ph sz="quarter" idx="1"/>
          </p:nvPr>
        </p:nvSpPr>
        <p:spPr>
          <a:xfrm>
            <a:off x="914400" y="1447800"/>
            <a:ext cx="3749040" cy="4572000"/>
          </a:xfrm>
        </p:spPr>
        <p:txBody>
          <a:bodyPr vert="horz"/>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11" name="Espace réservé du contenu 10"/>
          <p:cNvSpPr>
            <a:spLocks noGrp="1"/>
          </p:cNvSpPr>
          <p:nvPr>
            <p:ph sz="quarter" idx="2"/>
          </p:nvPr>
        </p:nvSpPr>
        <p:spPr>
          <a:xfrm>
            <a:off x="4933950" y="1447800"/>
            <a:ext cx="3749040" cy="4572000"/>
          </a:xfrm>
        </p:spPr>
        <p:txBody>
          <a:bodyPr vert="horz"/>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914400" y="273050"/>
            <a:ext cx="7772400" cy="1143000"/>
          </a:xfrm>
        </p:spPr>
        <p:txBody>
          <a:bodyPr anchor="b" anchorCtr="0"/>
          <a:lstStyle>
            <a:lvl1pPr>
              <a:defRPr/>
            </a:lvl1pPr>
          </a:lstStyle>
          <a:p>
            <a:r>
              <a:rPr kumimoji="0" lang="fr-FR"/>
              <a:t>Cliquez pour modifier le style du titre</a:t>
            </a:r>
            <a:endParaRPr kumimoji="0" lang="en-US"/>
          </a:p>
        </p:txBody>
      </p:sp>
      <p:sp>
        <p:nvSpPr>
          <p:cNvPr id="3" name="Espace réservé du texte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fr-FR"/>
              <a:t>Cliquez pour modifier les styles du texte du masque</a:t>
            </a:r>
          </a:p>
        </p:txBody>
      </p:sp>
      <p:sp>
        <p:nvSpPr>
          <p:cNvPr id="4" name="Espace réservé du texte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fr-FR"/>
              <a:t>Cliquez pour modifier les styles du texte du masque</a:t>
            </a:r>
          </a:p>
        </p:txBody>
      </p:sp>
      <p:sp>
        <p:nvSpPr>
          <p:cNvPr id="7" name="Espace réservé de la date 6"/>
          <p:cNvSpPr>
            <a:spLocks noGrp="1"/>
          </p:cNvSpPr>
          <p:nvPr>
            <p:ph type="dt" sz="half" idx="10"/>
          </p:nvPr>
        </p:nvSpPr>
        <p:spPr/>
        <p:txBody>
          <a:bodyPr/>
          <a:lstStyle>
            <a:lvl1pPr>
              <a:defRPr/>
            </a:lvl1pPr>
          </a:lstStyle>
          <a:p>
            <a:pPr>
              <a:defRPr/>
            </a:pPr>
            <a:r>
              <a:rPr lang="fr-FR" altLang="en-US" dirty="0"/>
              <a:t>CDY 2020</a:t>
            </a:r>
          </a:p>
        </p:txBody>
      </p:sp>
      <p:sp>
        <p:nvSpPr>
          <p:cNvPr id="8" name="Espace réservé du pied de page 7"/>
          <p:cNvSpPr>
            <a:spLocks noGrp="1"/>
          </p:cNvSpPr>
          <p:nvPr>
            <p:ph type="ftr" sz="quarter" idx="11"/>
          </p:nvPr>
        </p:nvSpPr>
        <p:spPr/>
        <p:txBody>
          <a:bodyPr/>
          <a:lstStyle/>
          <a:p>
            <a:pPr>
              <a:defRPr/>
            </a:pPr>
            <a:r>
              <a:rPr lang="fr-FR" altLang="en-US" dirty="0"/>
              <a:t>LE BEURSAULT - Tir tradition </a:t>
            </a:r>
          </a:p>
        </p:txBody>
      </p:sp>
      <p:sp>
        <p:nvSpPr>
          <p:cNvPr id="9" name="Espace réservé du numéro de diapositive 8"/>
          <p:cNvSpPr>
            <a:spLocks noGrp="1"/>
          </p:cNvSpPr>
          <p:nvPr>
            <p:ph type="sldNum" sz="quarter" idx="12"/>
          </p:nvPr>
        </p:nvSpPr>
        <p:spPr/>
        <p:txBody>
          <a:bodyPr/>
          <a:lstStyle/>
          <a:p>
            <a:pPr>
              <a:defRPr/>
            </a:pPr>
            <a:fld id="{0BD04979-DF47-47A4-BE3F-DFFFAB03094C}" type="slidenum">
              <a:rPr lang="fr-FR" altLang="en-US" smtClean="0"/>
              <a:pPr>
                <a:defRPr/>
              </a:pPr>
              <a:t>‹N°›</a:t>
            </a:fld>
            <a:endParaRPr lang="fr-FR" altLang="en-US"/>
          </a:p>
        </p:txBody>
      </p:sp>
      <p:sp>
        <p:nvSpPr>
          <p:cNvPr id="11" name="Espace réservé du contenu 10"/>
          <p:cNvSpPr>
            <a:spLocks noGrp="1"/>
          </p:cNvSpPr>
          <p:nvPr>
            <p:ph sz="half" idx="2"/>
          </p:nvPr>
        </p:nvSpPr>
        <p:spPr>
          <a:xfrm>
            <a:off x="914400" y="2247900"/>
            <a:ext cx="3733800" cy="3886200"/>
          </a:xfrm>
        </p:spPr>
        <p:txBody>
          <a:bodyPr vert="horz"/>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13" name="Espace réservé du contenu 12"/>
          <p:cNvSpPr>
            <a:spLocks noGrp="1"/>
          </p:cNvSpPr>
          <p:nvPr>
            <p:ph sz="half" idx="4"/>
          </p:nvPr>
        </p:nvSpPr>
        <p:spPr>
          <a:xfrm>
            <a:off x="4953000" y="2247900"/>
            <a:ext cx="3733800" cy="3886200"/>
          </a:xfrm>
        </p:spPr>
        <p:txBody>
          <a:bodyPr vert="horz"/>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a:t>Cliquez pour modifier le style du titre</a:t>
            </a:r>
            <a:endParaRPr kumimoji="0" lang="en-US"/>
          </a:p>
        </p:txBody>
      </p:sp>
      <p:sp>
        <p:nvSpPr>
          <p:cNvPr id="3" name="Espace réservé de la date 2"/>
          <p:cNvSpPr>
            <a:spLocks noGrp="1"/>
          </p:cNvSpPr>
          <p:nvPr>
            <p:ph type="dt" sz="half" idx="10"/>
          </p:nvPr>
        </p:nvSpPr>
        <p:spPr/>
        <p:txBody>
          <a:bodyPr/>
          <a:lstStyle>
            <a:lvl1pPr>
              <a:defRPr/>
            </a:lvl1pPr>
          </a:lstStyle>
          <a:p>
            <a:pPr>
              <a:defRPr/>
            </a:pPr>
            <a:r>
              <a:rPr lang="fr-FR" altLang="en-US" dirty="0"/>
              <a:t>CDY 2020</a:t>
            </a:r>
          </a:p>
        </p:txBody>
      </p:sp>
      <p:sp>
        <p:nvSpPr>
          <p:cNvPr id="4" name="Espace réservé du pied de page 3"/>
          <p:cNvSpPr>
            <a:spLocks noGrp="1"/>
          </p:cNvSpPr>
          <p:nvPr>
            <p:ph type="ftr" sz="quarter" idx="11"/>
          </p:nvPr>
        </p:nvSpPr>
        <p:spPr/>
        <p:txBody>
          <a:bodyPr/>
          <a:lstStyle/>
          <a:p>
            <a:pPr>
              <a:defRPr/>
            </a:pPr>
            <a:r>
              <a:rPr lang="fr-FR" altLang="en-US" dirty="0"/>
              <a:t>LE BEURSAULT - Tir tradition </a:t>
            </a:r>
          </a:p>
        </p:txBody>
      </p:sp>
      <p:sp>
        <p:nvSpPr>
          <p:cNvPr id="5" name="Espace réservé du numéro de diapositive 4"/>
          <p:cNvSpPr>
            <a:spLocks noGrp="1"/>
          </p:cNvSpPr>
          <p:nvPr>
            <p:ph type="sldNum" sz="quarter" idx="12"/>
          </p:nvPr>
        </p:nvSpPr>
        <p:spPr/>
        <p:txBody>
          <a:bodyPr/>
          <a:lstStyle/>
          <a:p>
            <a:pPr>
              <a:defRPr/>
            </a:pPr>
            <a:fld id="{844F4D5C-1685-482F-83FD-348E4B8FD72F}" type="slidenum">
              <a:rPr lang="fr-FR" altLang="en-US" smtClean="0"/>
              <a:pPr>
                <a:defRPr/>
              </a:pPr>
              <a:t>‹N°›</a:t>
            </a:fld>
            <a:endParaRPr lang="fr-FR"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pPr>
              <a:defRPr/>
            </a:pPr>
            <a:r>
              <a:rPr lang="fr-FR" altLang="en-US" dirty="0"/>
              <a:t>CDY 2020</a:t>
            </a:r>
          </a:p>
        </p:txBody>
      </p:sp>
      <p:sp>
        <p:nvSpPr>
          <p:cNvPr id="3" name="Espace réservé du pied de page 2"/>
          <p:cNvSpPr>
            <a:spLocks noGrp="1"/>
          </p:cNvSpPr>
          <p:nvPr>
            <p:ph type="ftr" sz="quarter" idx="11"/>
          </p:nvPr>
        </p:nvSpPr>
        <p:spPr/>
        <p:txBody>
          <a:bodyPr/>
          <a:lstStyle/>
          <a:p>
            <a:pPr>
              <a:defRPr/>
            </a:pPr>
            <a:r>
              <a:rPr lang="fr-FR" altLang="en-US" dirty="0"/>
              <a:t>LE BEURSAULT - Tir tradition </a:t>
            </a:r>
          </a:p>
        </p:txBody>
      </p:sp>
      <p:sp>
        <p:nvSpPr>
          <p:cNvPr id="4" name="Espace réservé du numéro de diapositive 3"/>
          <p:cNvSpPr>
            <a:spLocks noGrp="1"/>
          </p:cNvSpPr>
          <p:nvPr>
            <p:ph type="sldNum" sz="quarter" idx="12"/>
          </p:nvPr>
        </p:nvSpPr>
        <p:spPr/>
        <p:txBody>
          <a:bodyPr/>
          <a:lstStyle/>
          <a:p>
            <a:pPr>
              <a:defRPr/>
            </a:pPr>
            <a:fld id="{66D56B60-36EC-48D4-B72E-74A1ADA9B890}" type="slidenum">
              <a:rPr lang="fr-FR" altLang="en-US" smtClean="0"/>
              <a:pPr>
                <a:defRPr/>
              </a:pPr>
              <a:t>‹N°›</a:t>
            </a:fld>
            <a:endParaRPr lang="fr-FR"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ectangle à coins arrondis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re 1"/>
          <p:cNvSpPr>
            <a:spLocks noGrp="1"/>
          </p:cNvSpPr>
          <p:nvPr>
            <p:ph type="title"/>
          </p:nvPr>
        </p:nvSpPr>
        <p:spPr>
          <a:xfrm>
            <a:off x="914400" y="273050"/>
            <a:ext cx="7772400" cy="1143000"/>
          </a:xfrm>
        </p:spPr>
        <p:txBody>
          <a:bodyPr anchor="b" anchorCtr="0"/>
          <a:lstStyle>
            <a:lvl1pPr algn="l">
              <a:buNone/>
              <a:defRPr sz="4000" b="0"/>
            </a:lvl1pPr>
          </a:lstStyle>
          <a:p>
            <a:r>
              <a:rPr kumimoji="0" lang="fr-FR"/>
              <a:t>Cliquez pour modifier le style du titre</a:t>
            </a:r>
            <a:endParaRPr kumimoji="0" lang="en-US"/>
          </a:p>
        </p:txBody>
      </p:sp>
      <p:sp>
        <p:nvSpPr>
          <p:cNvPr id="3" name="Espace réservé du texte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fr-FR"/>
              <a:t>Cliquez pour modifier les styles du texte du masque</a:t>
            </a:r>
          </a:p>
        </p:txBody>
      </p:sp>
      <p:sp>
        <p:nvSpPr>
          <p:cNvPr id="5" name="Espace réservé de la date 4"/>
          <p:cNvSpPr>
            <a:spLocks noGrp="1"/>
          </p:cNvSpPr>
          <p:nvPr>
            <p:ph type="dt" sz="half" idx="10"/>
          </p:nvPr>
        </p:nvSpPr>
        <p:spPr/>
        <p:txBody>
          <a:bodyPr/>
          <a:lstStyle>
            <a:lvl1pPr>
              <a:defRPr/>
            </a:lvl1pPr>
          </a:lstStyle>
          <a:p>
            <a:pPr>
              <a:defRPr/>
            </a:pPr>
            <a:r>
              <a:rPr lang="fr-FR" altLang="en-US" dirty="0"/>
              <a:t>CDY 2020</a:t>
            </a:r>
          </a:p>
        </p:txBody>
      </p:sp>
      <p:sp>
        <p:nvSpPr>
          <p:cNvPr id="6" name="Espace réservé du pied de page 5"/>
          <p:cNvSpPr>
            <a:spLocks noGrp="1"/>
          </p:cNvSpPr>
          <p:nvPr>
            <p:ph type="ftr" sz="quarter" idx="11"/>
          </p:nvPr>
        </p:nvSpPr>
        <p:spPr/>
        <p:txBody>
          <a:bodyPr/>
          <a:lstStyle/>
          <a:p>
            <a:pPr>
              <a:defRPr/>
            </a:pPr>
            <a:r>
              <a:rPr lang="fr-FR" altLang="en-US" dirty="0"/>
              <a:t>LE BEURSAULT - Tir tradition </a:t>
            </a:r>
          </a:p>
        </p:txBody>
      </p:sp>
      <p:sp>
        <p:nvSpPr>
          <p:cNvPr id="7" name="Espace réservé du numéro de diapositive 6"/>
          <p:cNvSpPr>
            <a:spLocks noGrp="1"/>
          </p:cNvSpPr>
          <p:nvPr>
            <p:ph type="sldNum" sz="quarter" idx="12"/>
          </p:nvPr>
        </p:nvSpPr>
        <p:spPr/>
        <p:txBody>
          <a:bodyPr/>
          <a:lstStyle/>
          <a:p>
            <a:pPr>
              <a:defRPr/>
            </a:pPr>
            <a:fld id="{35457F8C-FFFB-404B-BC05-695F273EA57B}" type="slidenum">
              <a:rPr lang="fr-FR" altLang="en-US" smtClean="0"/>
              <a:pPr>
                <a:defRPr/>
              </a:pPr>
              <a:t>‹N°›</a:t>
            </a:fld>
            <a:endParaRPr lang="fr-FR" altLang="en-US"/>
          </a:p>
        </p:txBody>
      </p:sp>
      <p:sp>
        <p:nvSpPr>
          <p:cNvPr id="11" name="Espace réservé du contenu 10"/>
          <p:cNvSpPr>
            <a:spLocks noGrp="1"/>
          </p:cNvSpPr>
          <p:nvPr>
            <p:ph sz="quarter" idx="1"/>
          </p:nvPr>
        </p:nvSpPr>
        <p:spPr>
          <a:xfrm>
            <a:off x="2971800" y="1600200"/>
            <a:ext cx="5715000" cy="4495800"/>
          </a:xfrm>
        </p:spPr>
        <p:txBody>
          <a:bodyPr vert="horz"/>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fr-FR"/>
              <a:t>Cliquez pour modifier le style du titre</a:t>
            </a:r>
            <a:endParaRPr kumimoji="0" lang="en-US"/>
          </a:p>
        </p:txBody>
      </p:sp>
      <p:sp>
        <p:nvSpPr>
          <p:cNvPr id="4" name="Espace réservé du texte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fr-FR"/>
              <a:t>Cliquez pour modifier les styles du texte du masque</a:t>
            </a:r>
          </a:p>
        </p:txBody>
      </p:sp>
      <p:sp>
        <p:nvSpPr>
          <p:cNvPr id="5" name="Espace réservé de la date 4"/>
          <p:cNvSpPr>
            <a:spLocks noGrp="1"/>
          </p:cNvSpPr>
          <p:nvPr>
            <p:ph type="dt" sz="half" idx="10"/>
          </p:nvPr>
        </p:nvSpPr>
        <p:spPr/>
        <p:txBody>
          <a:bodyPr/>
          <a:lstStyle>
            <a:lvl1pPr>
              <a:defRPr/>
            </a:lvl1pPr>
          </a:lstStyle>
          <a:p>
            <a:pPr>
              <a:defRPr/>
            </a:pPr>
            <a:r>
              <a:rPr lang="fr-FR" altLang="en-US" dirty="0"/>
              <a:t>CDY 2020</a:t>
            </a:r>
          </a:p>
        </p:txBody>
      </p:sp>
      <p:sp>
        <p:nvSpPr>
          <p:cNvPr id="6" name="Espace réservé du pied de page 5"/>
          <p:cNvSpPr>
            <a:spLocks noGrp="1"/>
          </p:cNvSpPr>
          <p:nvPr>
            <p:ph type="ftr" sz="quarter" idx="11"/>
          </p:nvPr>
        </p:nvSpPr>
        <p:spPr>
          <a:xfrm>
            <a:off x="914400" y="6172200"/>
            <a:ext cx="3886200" cy="457200"/>
          </a:xfrm>
        </p:spPr>
        <p:txBody>
          <a:bodyPr/>
          <a:lstStyle/>
          <a:p>
            <a:pPr>
              <a:defRPr/>
            </a:pPr>
            <a:r>
              <a:rPr lang="fr-FR" altLang="en-US" dirty="0"/>
              <a:t>LE BEURSAULT - Tir tradition </a:t>
            </a:r>
          </a:p>
        </p:txBody>
      </p:sp>
      <p:sp>
        <p:nvSpPr>
          <p:cNvPr id="7" name="Espace réservé du numéro de diapositive 6"/>
          <p:cNvSpPr>
            <a:spLocks noGrp="1"/>
          </p:cNvSpPr>
          <p:nvPr>
            <p:ph type="sldNum" sz="quarter" idx="12"/>
          </p:nvPr>
        </p:nvSpPr>
        <p:spPr>
          <a:xfrm>
            <a:off x="146304" y="6208776"/>
            <a:ext cx="457200" cy="457200"/>
          </a:xfrm>
        </p:spPr>
        <p:txBody>
          <a:bodyPr/>
          <a:lstStyle/>
          <a:p>
            <a:pPr>
              <a:defRPr/>
            </a:pPr>
            <a:fld id="{7616501A-0153-47CE-A243-9B65E3107C44}" type="slidenum">
              <a:rPr lang="fr-FR" altLang="en-US" smtClean="0"/>
              <a:pPr>
                <a:defRPr/>
              </a:pPr>
              <a:t>‹N°›</a:t>
            </a:fld>
            <a:endParaRPr lang="fr-FR" alt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Espace réservé pour une image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fr-FR"/>
              <a:t>Cliquez sur l'icône pour ajouter une image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a:t>Cliquez pour modifier le style du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4" name="Espace réservé de la date 3"/>
          <p:cNvSpPr>
            <a:spLocks noGrp="1"/>
          </p:cNvSpPr>
          <p:nvPr>
            <p:ph type="dt" sz="half" idx="10"/>
          </p:nvPr>
        </p:nvSpPr>
        <p:spPr/>
        <p:txBody>
          <a:bodyPr/>
          <a:lstStyle>
            <a:lvl1pPr>
              <a:defRPr/>
            </a:lvl1pPr>
          </a:lstStyle>
          <a:p>
            <a:pPr>
              <a:defRPr/>
            </a:pPr>
            <a:r>
              <a:rPr lang="fr-FR" altLang="en-US" dirty="0"/>
              <a:t>CDY 2020</a:t>
            </a:r>
          </a:p>
        </p:txBody>
      </p:sp>
      <p:sp>
        <p:nvSpPr>
          <p:cNvPr id="5" name="Espace réservé du pied de page 4"/>
          <p:cNvSpPr>
            <a:spLocks noGrp="1"/>
          </p:cNvSpPr>
          <p:nvPr>
            <p:ph type="ftr" sz="quarter" idx="11"/>
          </p:nvPr>
        </p:nvSpPr>
        <p:spPr/>
        <p:txBody>
          <a:bodyPr/>
          <a:lstStyle/>
          <a:p>
            <a:pPr>
              <a:defRPr/>
            </a:pPr>
            <a:r>
              <a:rPr lang="fr-FR" altLang="en-US" dirty="0"/>
              <a:t>LE BEURSAULT - Tir tradition </a:t>
            </a:r>
          </a:p>
        </p:txBody>
      </p:sp>
      <p:sp>
        <p:nvSpPr>
          <p:cNvPr id="6" name="Espace réservé du numéro de diapositive 5"/>
          <p:cNvSpPr>
            <a:spLocks noGrp="1"/>
          </p:cNvSpPr>
          <p:nvPr>
            <p:ph type="sldNum" sz="quarter" idx="12"/>
          </p:nvPr>
        </p:nvSpPr>
        <p:spPr/>
        <p:txBody>
          <a:bodyPr/>
          <a:lstStyle/>
          <a:p>
            <a:pPr>
              <a:defRPr/>
            </a:pPr>
            <a:fld id="{DB6888E9-3B11-4782-80A2-D607EDE86792}" type="slidenum">
              <a:rPr lang="fr-FR" altLang="en-US" smtClean="0"/>
              <a:pPr>
                <a:defRPr/>
              </a:pPr>
              <a:t>‹N°›</a:t>
            </a:fld>
            <a:endParaRPr lang="fr-FR"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41"/>
            <a:ext cx="2011680" cy="5851525"/>
          </a:xfrm>
        </p:spPr>
        <p:txBody>
          <a:bodyPr vert="eaVert"/>
          <a:lstStyle/>
          <a:p>
            <a:r>
              <a:rPr kumimoji="0" lang="fr-FR"/>
              <a:t>Cliquez pour modifier le style du titre</a:t>
            </a:r>
            <a:endParaRPr kumimoji="0" lang="en-US"/>
          </a:p>
        </p:txBody>
      </p:sp>
      <p:sp>
        <p:nvSpPr>
          <p:cNvPr id="3" name="Espace réservé du texte vertical 2"/>
          <p:cNvSpPr>
            <a:spLocks noGrp="1"/>
          </p:cNvSpPr>
          <p:nvPr>
            <p:ph type="body" orient="vert" idx="1"/>
          </p:nvPr>
        </p:nvSpPr>
        <p:spPr>
          <a:xfrm>
            <a:off x="914400" y="274640"/>
            <a:ext cx="5562600" cy="5851525"/>
          </a:xfrm>
        </p:spPr>
        <p:txBody>
          <a:bodyPr vert="eaVert"/>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4" name="Espace réservé de la date 3"/>
          <p:cNvSpPr>
            <a:spLocks noGrp="1"/>
          </p:cNvSpPr>
          <p:nvPr>
            <p:ph type="dt" sz="half" idx="10"/>
          </p:nvPr>
        </p:nvSpPr>
        <p:spPr/>
        <p:txBody>
          <a:bodyPr/>
          <a:lstStyle>
            <a:lvl1pPr>
              <a:defRPr/>
            </a:lvl1pPr>
          </a:lstStyle>
          <a:p>
            <a:pPr>
              <a:defRPr/>
            </a:pPr>
            <a:r>
              <a:rPr lang="fr-FR" altLang="en-US" dirty="0"/>
              <a:t>CDY 2020</a:t>
            </a:r>
          </a:p>
        </p:txBody>
      </p:sp>
      <p:sp>
        <p:nvSpPr>
          <p:cNvPr id="5" name="Espace réservé du pied de page 4"/>
          <p:cNvSpPr>
            <a:spLocks noGrp="1"/>
          </p:cNvSpPr>
          <p:nvPr>
            <p:ph type="ftr" sz="quarter" idx="11"/>
          </p:nvPr>
        </p:nvSpPr>
        <p:spPr/>
        <p:txBody>
          <a:bodyPr/>
          <a:lstStyle/>
          <a:p>
            <a:pPr>
              <a:defRPr/>
            </a:pPr>
            <a:r>
              <a:rPr lang="fr-FR" altLang="en-US" dirty="0"/>
              <a:t>LE BEURSAULT - Tir tradition </a:t>
            </a:r>
          </a:p>
        </p:txBody>
      </p:sp>
      <p:sp>
        <p:nvSpPr>
          <p:cNvPr id="6" name="Espace réservé du numéro de diapositive 5"/>
          <p:cNvSpPr>
            <a:spLocks noGrp="1"/>
          </p:cNvSpPr>
          <p:nvPr>
            <p:ph type="sldNum" sz="quarter" idx="12"/>
          </p:nvPr>
        </p:nvSpPr>
        <p:spPr/>
        <p:txBody>
          <a:bodyPr/>
          <a:lstStyle/>
          <a:p>
            <a:pPr>
              <a:defRPr/>
            </a:pPr>
            <a:fld id="{3A5E07DD-EC11-4E74-80FC-1C193CA62A4E}" type="slidenum">
              <a:rPr lang="fr-FR" altLang="en-US" smtClean="0"/>
              <a:pPr>
                <a:defRPr/>
              </a:pPr>
              <a:t>‹N°›</a:t>
            </a:fld>
            <a:endParaRPr lang="fr-FR"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itre. Texte et image de la bibliothèque">
    <p:spTree>
      <p:nvGrpSpPr>
        <p:cNvPr id="1" name=""/>
        <p:cNvGrpSpPr/>
        <p:nvPr/>
      </p:nvGrpSpPr>
      <p:grpSpPr>
        <a:xfrm>
          <a:off x="0" y="0"/>
          <a:ext cx="0" cy="0"/>
          <a:chOff x="0" y="0"/>
          <a:chExt cx="0" cy="0"/>
        </a:xfrm>
      </p:grpSpPr>
      <p:sp>
        <p:nvSpPr>
          <p:cNvPr id="2" name="Titre 1"/>
          <p:cNvSpPr>
            <a:spLocks noGrp="1"/>
          </p:cNvSpPr>
          <p:nvPr>
            <p:ph type="title"/>
          </p:nvPr>
        </p:nvSpPr>
        <p:spPr>
          <a:xfrm>
            <a:off x="457200" y="277813"/>
            <a:ext cx="8229600" cy="1139825"/>
          </a:xfrm>
        </p:spPr>
        <p:txBody>
          <a:bodyPr/>
          <a:lstStyle/>
          <a:p>
            <a:r>
              <a:rPr lang="fr-FR"/>
              <a:t>Modifiez le style du titre</a:t>
            </a:r>
          </a:p>
        </p:txBody>
      </p:sp>
      <p:sp>
        <p:nvSpPr>
          <p:cNvPr id="3" name="Espace réservé du texte 2"/>
          <p:cNvSpPr>
            <a:spLocks noGrp="1"/>
          </p:cNvSpPr>
          <p:nvPr>
            <p:ph type="body" sz="half" idx="1"/>
          </p:nvPr>
        </p:nvSpPr>
        <p:spPr>
          <a:xfrm>
            <a:off x="457200" y="1600200"/>
            <a:ext cx="4038600" cy="4530725"/>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image de la bibliothèque 3"/>
          <p:cNvSpPr>
            <a:spLocks noGrp="1"/>
          </p:cNvSpPr>
          <p:nvPr>
            <p:ph type="clipArt" sz="half" idx="2"/>
          </p:nvPr>
        </p:nvSpPr>
        <p:spPr>
          <a:xfrm>
            <a:off x="4648200" y="1600200"/>
            <a:ext cx="4038600" cy="4530725"/>
          </a:xfrm>
        </p:spPr>
        <p:txBody>
          <a:bodyPr/>
          <a:lstStyle/>
          <a:p>
            <a:pPr lvl="0"/>
            <a:endParaRPr lang="fr-FR" noProof="0"/>
          </a:p>
        </p:txBody>
      </p:sp>
      <p:sp>
        <p:nvSpPr>
          <p:cNvPr id="5" name="Rectangle 4"/>
          <p:cNvSpPr>
            <a:spLocks noGrp="1" noChangeArrowheads="1"/>
          </p:cNvSpPr>
          <p:nvPr>
            <p:ph type="dt" sz="half" idx="10"/>
          </p:nvPr>
        </p:nvSpPr>
        <p:spPr>
          <a:ln/>
        </p:spPr>
        <p:txBody>
          <a:bodyPr/>
          <a:lstStyle>
            <a:lvl1pPr>
              <a:defRPr/>
            </a:lvl1pPr>
          </a:lstStyle>
          <a:p>
            <a:pPr>
              <a:defRPr/>
            </a:pPr>
            <a:r>
              <a:rPr lang="fr-FR" altLang="en-US" dirty="0"/>
              <a:t>CDY 2020</a:t>
            </a:r>
          </a:p>
        </p:txBody>
      </p:sp>
      <p:sp>
        <p:nvSpPr>
          <p:cNvPr id="6" name="Rectangle 5"/>
          <p:cNvSpPr>
            <a:spLocks noGrp="1" noChangeArrowheads="1"/>
          </p:cNvSpPr>
          <p:nvPr>
            <p:ph type="ftr" sz="quarter" idx="11"/>
          </p:nvPr>
        </p:nvSpPr>
        <p:spPr>
          <a:ln/>
        </p:spPr>
        <p:txBody>
          <a:bodyPr/>
          <a:lstStyle>
            <a:lvl1pPr>
              <a:defRPr/>
            </a:lvl1pPr>
          </a:lstStyle>
          <a:p>
            <a:pPr>
              <a:defRPr/>
            </a:pPr>
            <a:r>
              <a:rPr lang="fr-FR" altLang="en-US" dirty="0"/>
              <a:t>LE BEURSAULT - Tir tradition </a:t>
            </a:r>
          </a:p>
        </p:txBody>
      </p:sp>
      <p:sp>
        <p:nvSpPr>
          <p:cNvPr id="7" name="Rectangle 6"/>
          <p:cNvSpPr>
            <a:spLocks noGrp="1" noChangeArrowheads="1"/>
          </p:cNvSpPr>
          <p:nvPr>
            <p:ph type="sldNum" sz="quarter" idx="12"/>
          </p:nvPr>
        </p:nvSpPr>
        <p:spPr>
          <a:ln/>
        </p:spPr>
        <p:txBody>
          <a:bodyPr/>
          <a:lstStyle>
            <a:lvl1pPr>
              <a:defRPr/>
            </a:lvl1pPr>
          </a:lstStyle>
          <a:p>
            <a:pPr>
              <a:defRPr/>
            </a:pPr>
            <a:fld id="{A2BEA14F-E861-4234-BD82-F24981926B23}" type="slidenum">
              <a:rPr lang="fr-FR" altLang="en-US"/>
              <a:pPr>
                <a:defRPr/>
              </a:pPr>
              <a:t>‹N°›</a:t>
            </a:fld>
            <a:endParaRPr lang="fr-FR"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7AB1C53-E459-4721-8D07-5CAB8571CE91}"/>
              </a:ext>
            </a:extLst>
          </p:cNvPr>
          <p:cNvSpPr>
            <a:spLocks noGrp="1"/>
          </p:cNvSpPr>
          <p:nvPr>
            <p:ph type="ctrTitle"/>
          </p:nvPr>
        </p:nvSpPr>
        <p:spPr>
          <a:xfrm>
            <a:off x="1143000" y="1122363"/>
            <a:ext cx="6858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2BA90463-6AAE-4F52-A641-63B4D7547EF2}"/>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F397EEC6-BAA9-4EBD-9652-EED477A4C88E}"/>
              </a:ext>
            </a:extLst>
          </p:cNvPr>
          <p:cNvSpPr>
            <a:spLocks noGrp="1"/>
          </p:cNvSpPr>
          <p:nvPr>
            <p:ph type="dt" sz="half" idx="10"/>
          </p:nvPr>
        </p:nvSpPr>
        <p:spPr/>
        <p:txBody>
          <a:bodyPr/>
          <a:lstStyle/>
          <a:p>
            <a:fld id="{972F0368-3417-42E5-B37D-E3881A63738C}" type="datetimeFigureOut">
              <a:rPr lang="fr-FR" smtClean="0"/>
              <a:t>10/04/2021</a:t>
            </a:fld>
            <a:endParaRPr lang="fr-FR"/>
          </a:p>
        </p:txBody>
      </p:sp>
      <p:sp>
        <p:nvSpPr>
          <p:cNvPr id="5" name="Espace réservé du pied de page 4">
            <a:extLst>
              <a:ext uri="{FF2B5EF4-FFF2-40B4-BE49-F238E27FC236}">
                <a16:creationId xmlns:a16="http://schemas.microsoft.com/office/drawing/2014/main" id="{94121FFE-D047-4674-A170-8ED2F88386B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223F887-3476-4E2A-96F6-CC1418070EB3}"/>
              </a:ext>
            </a:extLst>
          </p:cNvPr>
          <p:cNvSpPr>
            <a:spLocks noGrp="1"/>
          </p:cNvSpPr>
          <p:nvPr>
            <p:ph type="sldNum" sz="quarter" idx="12"/>
          </p:nvPr>
        </p:nvSpPr>
        <p:spPr/>
        <p:txBody>
          <a:bodyPr/>
          <a:lstStyle/>
          <a:p>
            <a:fld id="{2EBED6FF-E359-435D-A365-CCF5718FA7BA}" type="slidenum">
              <a:rPr lang="fr-FR" smtClean="0"/>
              <a:t>‹N°›</a:t>
            </a:fld>
            <a:endParaRPr lang="fr-FR"/>
          </a:p>
        </p:txBody>
      </p:sp>
    </p:spTree>
    <p:extLst>
      <p:ext uri="{BB962C8B-B14F-4D97-AF65-F5344CB8AC3E}">
        <p14:creationId xmlns:p14="http://schemas.microsoft.com/office/powerpoint/2010/main" val="7338602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CC10287-AC1C-4F33-B700-CAF3C3A4690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68E43E2-423E-479B-AD90-39F535E43D98}"/>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5AD5ACB-B836-4EDB-B854-74F3C5D41247}"/>
              </a:ext>
            </a:extLst>
          </p:cNvPr>
          <p:cNvSpPr>
            <a:spLocks noGrp="1"/>
          </p:cNvSpPr>
          <p:nvPr>
            <p:ph type="dt" sz="half" idx="10"/>
          </p:nvPr>
        </p:nvSpPr>
        <p:spPr/>
        <p:txBody>
          <a:bodyPr/>
          <a:lstStyle/>
          <a:p>
            <a:fld id="{972F0368-3417-42E5-B37D-E3881A63738C}" type="datetimeFigureOut">
              <a:rPr lang="fr-FR" smtClean="0"/>
              <a:t>10/04/2021</a:t>
            </a:fld>
            <a:endParaRPr lang="fr-FR"/>
          </a:p>
        </p:txBody>
      </p:sp>
      <p:sp>
        <p:nvSpPr>
          <p:cNvPr id="5" name="Espace réservé du pied de page 4">
            <a:extLst>
              <a:ext uri="{FF2B5EF4-FFF2-40B4-BE49-F238E27FC236}">
                <a16:creationId xmlns:a16="http://schemas.microsoft.com/office/drawing/2014/main" id="{E1990AA7-F196-4EA5-8FC3-CB524717A6A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DAD0572-3BA7-4475-8682-0F5A5C146C4F}"/>
              </a:ext>
            </a:extLst>
          </p:cNvPr>
          <p:cNvSpPr>
            <a:spLocks noGrp="1"/>
          </p:cNvSpPr>
          <p:nvPr>
            <p:ph type="sldNum" sz="quarter" idx="12"/>
          </p:nvPr>
        </p:nvSpPr>
        <p:spPr/>
        <p:txBody>
          <a:bodyPr/>
          <a:lstStyle/>
          <a:p>
            <a:fld id="{2EBED6FF-E359-435D-A365-CCF5718FA7BA}" type="slidenum">
              <a:rPr lang="fr-FR" smtClean="0"/>
              <a:t>‹N°›</a:t>
            </a:fld>
            <a:endParaRPr lang="fr-FR"/>
          </a:p>
        </p:txBody>
      </p:sp>
    </p:spTree>
    <p:extLst>
      <p:ext uri="{BB962C8B-B14F-4D97-AF65-F5344CB8AC3E}">
        <p14:creationId xmlns:p14="http://schemas.microsoft.com/office/powerpoint/2010/main" val="12006939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134F765-7309-4E84-93B7-65B3F992F5D9}"/>
              </a:ext>
            </a:extLst>
          </p:cNvPr>
          <p:cNvSpPr>
            <a:spLocks noGrp="1"/>
          </p:cNvSpPr>
          <p:nvPr>
            <p:ph type="title"/>
          </p:nvPr>
        </p:nvSpPr>
        <p:spPr>
          <a:xfrm>
            <a:off x="623888" y="1709738"/>
            <a:ext cx="78867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4BB6C3F-B2E9-4C01-B546-8CBF78325251}"/>
              </a:ext>
            </a:extLst>
          </p:cNvPr>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B75159DE-DDBB-4F24-9B2D-6ED4D8601AA9}"/>
              </a:ext>
            </a:extLst>
          </p:cNvPr>
          <p:cNvSpPr>
            <a:spLocks noGrp="1"/>
          </p:cNvSpPr>
          <p:nvPr>
            <p:ph type="dt" sz="half" idx="10"/>
          </p:nvPr>
        </p:nvSpPr>
        <p:spPr/>
        <p:txBody>
          <a:bodyPr/>
          <a:lstStyle/>
          <a:p>
            <a:fld id="{972F0368-3417-42E5-B37D-E3881A63738C}" type="datetimeFigureOut">
              <a:rPr lang="fr-FR" smtClean="0"/>
              <a:t>10/04/2021</a:t>
            </a:fld>
            <a:endParaRPr lang="fr-FR"/>
          </a:p>
        </p:txBody>
      </p:sp>
      <p:sp>
        <p:nvSpPr>
          <p:cNvPr id="5" name="Espace réservé du pied de page 4">
            <a:extLst>
              <a:ext uri="{FF2B5EF4-FFF2-40B4-BE49-F238E27FC236}">
                <a16:creationId xmlns:a16="http://schemas.microsoft.com/office/drawing/2014/main" id="{520FEEC1-CCA7-4770-ACDE-A1697D65E80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87C404A-6125-4646-B60A-1380D0145CA8}"/>
              </a:ext>
            </a:extLst>
          </p:cNvPr>
          <p:cNvSpPr>
            <a:spLocks noGrp="1"/>
          </p:cNvSpPr>
          <p:nvPr>
            <p:ph type="sldNum" sz="quarter" idx="12"/>
          </p:nvPr>
        </p:nvSpPr>
        <p:spPr/>
        <p:txBody>
          <a:bodyPr/>
          <a:lstStyle/>
          <a:p>
            <a:fld id="{2EBED6FF-E359-435D-A365-CCF5718FA7BA}" type="slidenum">
              <a:rPr lang="fr-FR" smtClean="0"/>
              <a:t>‹N°›</a:t>
            </a:fld>
            <a:endParaRPr lang="fr-FR"/>
          </a:p>
        </p:txBody>
      </p:sp>
    </p:spTree>
    <p:extLst>
      <p:ext uri="{BB962C8B-B14F-4D97-AF65-F5344CB8AC3E}">
        <p14:creationId xmlns:p14="http://schemas.microsoft.com/office/powerpoint/2010/main" val="27987053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7E0874-C27B-4C55-B676-80042C7DAEA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0396154-E05D-42B8-98FA-CB0900E72641}"/>
              </a:ext>
            </a:extLst>
          </p:cNvPr>
          <p:cNvSpPr>
            <a:spLocks noGrp="1"/>
          </p:cNvSpPr>
          <p:nvPr>
            <p:ph sz="half" idx="1"/>
          </p:nvPr>
        </p:nvSpPr>
        <p:spPr>
          <a:xfrm>
            <a:off x="628650" y="1825625"/>
            <a:ext cx="386715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4FFF0C5A-9109-464A-AA13-B6E24F926131}"/>
              </a:ext>
            </a:extLst>
          </p:cNvPr>
          <p:cNvSpPr>
            <a:spLocks noGrp="1"/>
          </p:cNvSpPr>
          <p:nvPr>
            <p:ph sz="half" idx="2"/>
          </p:nvPr>
        </p:nvSpPr>
        <p:spPr>
          <a:xfrm>
            <a:off x="4648200" y="1825625"/>
            <a:ext cx="386715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2F6A9507-C6FC-473B-9EEB-E490C221660B}"/>
              </a:ext>
            </a:extLst>
          </p:cNvPr>
          <p:cNvSpPr>
            <a:spLocks noGrp="1"/>
          </p:cNvSpPr>
          <p:nvPr>
            <p:ph type="dt" sz="half" idx="10"/>
          </p:nvPr>
        </p:nvSpPr>
        <p:spPr/>
        <p:txBody>
          <a:bodyPr/>
          <a:lstStyle/>
          <a:p>
            <a:fld id="{972F0368-3417-42E5-B37D-E3881A63738C}" type="datetimeFigureOut">
              <a:rPr lang="fr-FR" smtClean="0"/>
              <a:t>10/04/2021</a:t>
            </a:fld>
            <a:endParaRPr lang="fr-FR"/>
          </a:p>
        </p:txBody>
      </p:sp>
      <p:sp>
        <p:nvSpPr>
          <p:cNvPr id="6" name="Espace réservé du pied de page 5">
            <a:extLst>
              <a:ext uri="{FF2B5EF4-FFF2-40B4-BE49-F238E27FC236}">
                <a16:creationId xmlns:a16="http://schemas.microsoft.com/office/drawing/2014/main" id="{4AE5B921-E37A-4D05-9697-ECF97365AD3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EA9BDCF-E407-4DED-9D18-D2C668078846}"/>
              </a:ext>
            </a:extLst>
          </p:cNvPr>
          <p:cNvSpPr>
            <a:spLocks noGrp="1"/>
          </p:cNvSpPr>
          <p:nvPr>
            <p:ph type="sldNum" sz="quarter" idx="12"/>
          </p:nvPr>
        </p:nvSpPr>
        <p:spPr/>
        <p:txBody>
          <a:bodyPr/>
          <a:lstStyle/>
          <a:p>
            <a:fld id="{2EBED6FF-E359-435D-A365-CCF5718FA7BA}" type="slidenum">
              <a:rPr lang="fr-FR" smtClean="0"/>
              <a:t>‹N°›</a:t>
            </a:fld>
            <a:endParaRPr lang="fr-FR"/>
          </a:p>
        </p:txBody>
      </p:sp>
    </p:spTree>
    <p:extLst>
      <p:ext uri="{BB962C8B-B14F-4D97-AF65-F5344CB8AC3E}">
        <p14:creationId xmlns:p14="http://schemas.microsoft.com/office/powerpoint/2010/main" val="230960640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C4FED23-52A5-4C15-8E90-EAAEAA4578EF}"/>
              </a:ext>
            </a:extLst>
          </p:cNvPr>
          <p:cNvSpPr>
            <a:spLocks noGrp="1"/>
          </p:cNvSpPr>
          <p:nvPr>
            <p:ph type="title"/>
          </p:nvPr>
        </p:nvSpPr>
        <p:spPr>
          <a:xfrm>
            <a:off x="630238" y="365125"/>
            <a:ext cx="78867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0E274493-23E2-4226-843C-EA672BA43718}"/>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6D5A5A54-51A5-4EDE-980F-01D714655455}"/>
              </a:ext>
            </a:extLst>
          </p:cNvPr>
          <p:cNvSpPr>
            <a:spLocks noGrp="1"/>
          </p:cNvSpPr>
          <p:nvPr>
            <p:ph sz="half" idx="2"/>
          </p:nvPr>
        </p:nvSpPr>
        <p:spPr>
          <a:xfrm>
            <a:off x="630238" y="2505075"/>
            <a:ext cx="386873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C4BD0390-5525-44C2-8EB0-CEC27CE0CFC6}"/>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E9552E50-0EF4-43CE-8FB4-01E682CEB154}"/>
              </a:ext>
            </a:extLst>
          </p:cNvPr>
          <p:cNvSpPr>
            <a:spLocks noGrp="1"/>
          </p:cNvSpPr>
          <p:nvPr>
            <p:ph sz="quarter" idx="4"/>
          </p:nvPr>
        </p:nvSpPr>
        <p:spPr>
          <a:xfrm>
            <a:off x="4629150" y="2505075"/>
            <a:ext cx="38877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3EA7C3C7-0437-49AC-860A-B639C8F8D220}"/>
              </a:ext>
            </a:extLst>
          </p:cNvPr>
          <p:cNvSpPr>
            <a:spLocks noGrp="1"/>
          </p:cNvSpPr>
          <p:nvPr>
            <p:ph type="dt" sz="half" idx="10"/>
          </p:nvPr>
        </p:nvSpPr>
        <p:spPr/>
        <p:txBody>
          <a:bodyPr/>
          <a:lstStyle/>
          <a:p>
            <a:fld id="{972F0368-3417-42E5-B37D-E3881A63738C}" type="datetimeFigureOut">
              <a:rPr lang="fr-FR" smtClean="0"/>
              <a:t>10/04/2021</a:t>
            </a:fld>
            <a:endParaRPr lang="fr-FR"/>
          </a:p>
        </p:txBody>
      </p:sp>
      <p:sp>
        <p:nvSpPr>
          <p:cNvPr id="8" name="Espace réservé du pied de page 7">
            <a:extLst>
              <a:ext uri="{FF2B5EF4-FFF2-40B4-BE49-F238E27FC236}">
                <a16:creationId xmlns:a16="http://schemas.microsoft.com/office/drawing/2014/main" id="{345DED20-8126-4FE0-A7D2-9DC866937F0A}"/>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110473C7-1F9E-44C8-9170-EB592D7F2E89}"/>
              </a:ext>
            </a:extLst>
          </p:cNvPr>
          <p:cNvSpPr>
            <a:spLocks noGrp="1"/>
          </p:cNvSpPr>
          <p:nvPr>
            <p:ph type="sldNum" sz="quarter" idx="12"/>
          </p:nvPr>
        </p:nvSpPr>
        <p:spPr/>
        <p:txBody>
          <a:bodyPr/>
          <a:lstStyle/>
          <a:p>
            <a:fld id="{2EBED6FF-E359-435D-A365-CCF5718FA7BA}" type="slidenum">
              <a:rPr lang="fr-FR" smtClean="0"/>
              <a:t>‹N°›</a:t>
            </a:fld>
            <a:endParaRPr lang="fr-FR"/>
          </a:p>
        </p:txBody>
      </p:sp>
    </p:spTree>
    <p:extLst>
      <p:ext uri="{BB962C8B-B14F-4D97-AF65-F5344CB8AC3E}">
        <p14:creationId xmlns:p14="http://schemas.microsoft.com/office/powerpoint/2010/main" val="20949249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D014C88-6704-48F9-9FFE-644DFD3EE03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F7169696-3CA0-4016-BD97-AE9A442A0A92}"/>
              </a:ext>
            </a:extLst>
          </p:cNvPr>
          <p:cNvSpPr>
            <a:spLocks noGrp="1"/>
          </p:cNvSpPr>
          <p:nvPr>
            <p:ph type="dt" sz="half" idx="10"/>
          </p:nvPr>
        </p:nvSpPr>
        <p:spPr/>
        <p:txBody>
          <a:bodyPr/>
          <a:lstStyle/>
          <a:p>
            <a:fld id="{972F0368-3417-42E5-B37D-E3881A63738C}" type="datetimeFigureOut">
              <a:rPr lang="fr-FR" smtClean="0"/>
              <a:t>10/04/2021</a:t>
            </a:fld>
            <a:endParaRPr lang="fr-FR"/>
          </a:p>
        </p:txBody>
      </p:sp>
      <p:sp>
        <p:nvSpPr>
          <p:cNvPr id="4" name="Espace réservé du pied de page 3">
            <a:extLst>
              <a:ext uri="{FF2B5EF4-FFF2-40B4-BE49-F238E27FC236}">
                <a16:creationId xmlns:a16="http://schemas.microsoft.com/office/drawing/2014/main" id="{31A0F2EF-68CE-4616-BDDB-D951DBFA8852}"/>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9214269A-BDFA-47D1-98B1-B45D271CD12F}"/>
              </a:ext>
            </a:extLst>
          </p:cNvPr>
          <p:cNvSpPr>
            <a:spLocks noGrp="1"/>
          </p:cNvSpPr>
          <p:nvPr>
            <p:ph type="sldNum" sz="quarter" idx="12"/>
          </p:nvPr>
        </p:nvSpPr>
        <p:spPr/>
        <p:txBody>
          <a:bodyPr/>
          <a:lstStyle/>
          <a:p>
            <a:fld id="{2EBED6FF-E359-435D-A365-CCF5718FA7BA}" type="slidenum">
              <a:rPr lang="fr-FR" smtClean="0"/>
              <a:t>‹N°›</a:t>
            </a:fld>
            <a:endParaRPr lang="fr-FR"/>
          </a:p>
        </p:txBody>
      </p:sp>
    </p:spTree>
    <p:extLst>
      <p:ext uri="{BB962C8B-B14F-4D97-AF65-F5344CB8AC3E}">
        <p14:creationId xmlns:p14="http://schemas.microsoft.com/office/powerpoint/2010/main" val="38489437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2D6B610-F19F-4190-B6AC-44E3BB292F3F}"/>
              </a:ext>
            </a:extLst>
          </p:cNvPr>
          <p:cNvSpPr>
            <a:spLocks noGrp="1"/>
          </p:cNvSpPr>
          <p:nvPr>
            <p:ph type="dt" sz="half" idx="10"/>
          </p:nvPr>
        </p:nvSpPr>
        <p:spPr/>
        <p:txBody>
          <a:bodyPr/>
          <a:lstStyle/>
          <a:p>
            <a:fld id="{972F0368-3417-42E5-B37D-E3881A63738C}" type="datetimeFigureOut">
              <a:rPr lang="fr-FR" smtClean="0"/>
              <a:t>10/04/2021</a:t>
            </a:fld>
            <a:endParaRPr lang="fr-FR"/>
          </a:p>
        </p:txBody>
      </p:sp>
      <p:sp>
        <p:nvSpPr>
          <p:cNvPr id="3" name="Espace réservé du pied de page 2">
            <a:extLst>
              <a:ext uri="{FF2B5EF4-FFF2-40B4-BE49-F238E27FC236}">
                <a16:creationId xmlns:a16="http://schemas.microsoft.com/office/drawing/2014/main" id="{219BA04E-EB6D-43EF-B429-3A19AB9C1EA2}"/>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D8D1F538-37F1-4ECA-8F68-2F6B30593934}"/>
              </a:ext>
            </a:extLst>
          </p:cNvPr>
          <p:cNvSpPr>
            <a:spLocks noGrp="1"/>
          </p:cNvSpPr>
          <p:nvPr>
            <p:ph type="sldNum" sz="quarter" idx="12"/>
          </p:nvPr>
        </p:nvSpPr>
        <p:spPr/>
        <p:txBody>
          <a:bodyPr/>
          <a:lstStyle/>
          <a:p>
            <a:fld id="{2EBED6FF-E359-435D-A365-CCF5718FA7BA}" type="slidenum">
              <a:rPr lang="fr-FR" smtClean="0"/>
              <a:t>‹N°›</a:t>
            </a:fld>
            <a:endParaRPr lang="fr-FR"/>
          </a:p>
        </p:txBody>
      </p:sp>
    </p:spTree>
    <p:extLst>
      <p:ext uri="{BB962C8B-B14F-4D97-AF65-F5344CB8AC3E}">
        <p14:creationId xmlns:p14="http://schemas.microsoft.com/office/powerpoint/2010/main" val="427066887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46D43DD-6CE1-4E11-85C8-9F7D8C4001A6}"/>
              </a:ext>
            </a:extLst>
          </p:cNvPr>
          <p:cNvSpPr>
            <a:spLocks noGrp="1"/>
          </p:cNvSpPr>
          <p:nvPr>
            <p:ph type="title"/>
          </p:nvPr>
        </p:nvSpPr>
        <p:spPr>
          <a:xfrm>
            <a:off x="630238" y="457200"/>
            <a:ext cx="2949575"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A67FD1BE-B10D-4FCB-9C4F-52C5EFAA7158}"/>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63BA8633-F407-451C-88C7-C8D76C2E0BD5}"/>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F5B356B-E994-48A9-B59B-35C6E994CF22}"/>
              </a:ext>
            </a:extLst>
          </p:cNvPr>
          <p:cNvSpPr>
            <a:spLocks noGrp="1"/>
          </p:cNvSpPr>
          <p:nvPr>
            <p:ph type="dt" sz="half" idx="10"/>
          </p:nvPr>
        </p:nvSpPr>
        <p:spPr/>
        <p:txBody>
          <a:bodyPr/>
          <a:lstStyle/>
          <a:p>
            <a:fld id="{972F0368-3417-42E5-B37D-E3881A63738C}" type="datetimeFigureOut">
              <a:rPr lang="fr-FR" smtClean="0"/>
              <a:t>10/04/2021</a:t>
            </a:fld>
            <a:endParaRPr lang="fr-FR"/>
          </a:p>
        </p:txBody>
      </p:sp>
      <p:sp>
        <p:nvSpPr>
          <p:cNvPr id="6" name="Espace réservé du pied de page 5">
            <a:extLst>
              <a:ext uri="{FF2B5EF4-FFF2-40B4-BE49-F238E27FC236}">
                <a16:creationId xmlns:a16="http://schemas.microsoft.com/office/drawing/2014/main" id="{040F2A59-D964-42B0-9D22-E2856CA1E14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8D6DFF0-BB2C-4D37-AA92-58CD0A0E2324}"/>
              </a:ext>
            </a:extLst>
          </p:cNvPr>
          <p:cNvSpPr>
            <a:spLocks noGrp="1"/>
          </p:cNvSpPr>
          <p:nvPr>
            <p:ph type="sldNum" sz="quarter" idx="12"/>
          </p:nvPr>
        </p:nvSpPr>
        <p:spPr/>
        <p:txBody>
          <a:bodyPr/>
          <a:lstStyle/>
          <a:p>
            <a:fld id="{2EBED6FF-E359-435D-A365-CCF5718FA7BA}" type="slidenum">
              <a:rPr lang="fr-FR" smtClean="0"/>
              <a:t>‹N°›</a:t>
            </a:fld>
            <a:endParaRPr lang="fr-FR"/>
          </a:p>
        </p:txBody>
      </p:sp>
    </p:spTree>
    <p:extLst>
      <p:ext uri="{BB962C8B-B14F-4D97-AF65-F5344CB8AC3E}">
        <p14:creationId xmlns:p14="http://schemas.microsoft.com/office/powerpoint/2010/main" val="21914277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21BD93-38E4-4FBF-80C1-1240DE52A7B4}"/>
              </a:ext>
            </a:extLst>
          </p:cNvPr>
          <p:cNvSpPr>
            <a:spLocks noGrp="1"/>
          </p:cNvSpPr>
          <p:nvPr>
            <p:ph type="title"/>
          </p:nvPr>
        </p:nvSpPr>
        <p:spPr>
          <a:xfrm>
            <a:off x="630238" y="457200"/>
            <a:ext cx="2949575"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930B64F4-B5AA-4431-A2CE-12B3BF0AD855}"/>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95E4DD35-259F-45FF-973F-B270EAD177D2}"/>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1DE0752-6B0C-459B-8847-864DCECF79FC}"/>
              </a:ext>
            </a:extLst>
          </p:cNvPr>
          <p:cNvSpPr>
            <a:spLocks noGrp="1"/>
          </p:cNvSpPr>
          <p:nvPr>
            <p:ph type="dt" sz="half" idx="10"/>
          </p:nvPr>
        </p:nvSpPr>
        <p:spPr/>
        <p:txBody>
          <a:bodyPr/>
          <a:lstStyle/>
          <a:p>
            <a:fld id="{972F0368-3417-42E5-B37D-E3881A63738C}" type="datetimeFigureOut">
              <a:rPr lang="fr-FR" smtClean="0"/>
              <a:t>10/04/2021</a:t>
            </a:fld>
            <a:endParaRPr lang="fr-FR"/>
          </a:p>
        </p:txBody>
      </p:sp>
      <p:sp>
        <p:nvSpPr>
          <p:cNvPr id="6" name="Espace réservé du pied de page 5">
            <a:extLst>
              <a:ext uri="{FF2B5EF4-FFF2-40B4-BE49-F238E27FC236}">
                <a16:creationId xmlns:a16="http://schemas.microsoft.com/office/drawing/2014/main" id="{DC747338-9F78-4326-A5DD-7D80C27B181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B0990E6-D196-42D7-B010-FB2D6650538F}"/>
              </a:ext>
            </a:extLst>
          </p:cNvPr>
          <p:cNvSpPr>
            <a:spLocks noGrp="1"/>
          </p:cNvSpPr>
          <p:nvPr>
            <p:ph type="sldNum" sz="quarter" idx="12"/>
          </p:nvPr>
        </p:nvSpPr>
        <p:spPr/>
        <p:txBody>
          <a:bodyPr/>
          <a:lstStyle/>
          <a:p>
            <a:fld id="{2EBED6FF-E359-435D-A365-CCF5718FA7BA}" type="slidenum">
              <a:rPr lang="fr-FR" smtClean="0"/>
              <a:t>‹N°›</a:t>
            </a:fld>
            <a:endParaRPr lang="fr-FR"/>
          </a:p>
        </p:txBody>
      </p:sp>
    </p:spTree>
    <p:extLst>
      <p:ext uri="{BB962C8B-B14F-4D97-AF65-F5344CB8AC3E}">
        <p14:creationId xmlns:p14="http://schemas.microsoft.com/office/powerpoint/2010/main" val="26906625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2B0C314-5F93-4FA1-A848-ED0DD0016599}"/>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B9B1425B-FB8A-4501-9A65-BCB819CB5EA3}"/>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EF41435-7D33-4861-83C8-F25329DD6B7D}"/>
              </a:ext>
            </a:extLst>
          </p:cNvPr>
          <p:cNvSpPr>
            <a:spLocks noGrp="1"/>
          </p:cNvSpPr>
          <p:nvPr>
            <p:ph type="dt" sz="half" idx="10"/>
          </p:nvPr>
        </p:nvSpPr>
        <p:spPr/>
        <p:txBody>
          <a:bodyPr/>
          <a:lstStyle/>
          <a:p>
            <a:fld id="{972F0368-3417-42E5-B37D-E3881A63738C}" type="datetimeFigureOut">
              <a:rPr lang="fr-FR" smtClean="0"/>
              <a:t>10/04/2021</a:t>
            </a:fld>
            <a:endParaRPr lang="fr-FR"/>
          </a:p>
        </p:txBody>
      </p:sp>
      <p:sp>
        <p:nvSpPr>
          <p:cNvPr id="5" name="Espace réservé du pied de page 4">
            <a:extLst>
              <a:ext uri="{FF2B5EF4-FFF2-40B4-BE49-F238E27FC236}">
                <a16:creationId xmlns:a16="http://schemas.microsoft.com/office/drawing/2014/main" id="{8CA915AC-960E-47FD-B2A0-1BD431794DA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97159D9-C106-4C60-A3A4-CA93BE6F0C9F}"/>
              </a:ext>
            </a:extLst>
          </p:cNvPr>
          <p:cNvSpPr>
            <a:spLocks noGrp="1"/>
          </p:cNvSpPr>
          <p:nvPr>
            <p:ph type="sldNum" sz="quarter" idx="12"/>
          </p:nvPr>
        </p:nvSpPr>
        <p:spPr/>
        <p:txBody>
          <a:bodyPr/>
          <a:lstStyle/>
          <a:p>
            <a:fld id="{2EBED6FF-E359-435D-A365-CCF5718FA7BA}" type="slidenum">
              <a:rPr lang="fr-FR" smtClean="0"/>
              <a:t>‹N°›</a:t>
            </a:fld>
            <a:endParaRPr lang="fr-FR"/>
          </a:p>
        </p:txBody>
      </p:sp>
    </p:spTree>
    <p:extLst>
      <p:ext uri="{BB962C8B-B14F-4D97-AF65-F5344CB8AC3E}">
        <p14:creationId xmlns:p14="http://schemas.microsoft.com/office/powerpoint/2010/main" val="14004335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880BC33D-D99B-442C-B7A1-200C4749B861}"/>
              </a:ext>
            </a:extLst>
          </p:cNvPr>
          <p:cNvSpPr>
            <a:spLocks noGrp="1"/>
          </p:cNvSpPr>
          <p:nvPr>
            <p:ph type="title" orient="vert"/>
          </p:nvPr>
        </p:nvSpPr>
        <p:spPr>
          <a:xfrm>
            <a:off x="6543675" y="365125"/>
            <a:ext cx="1971675"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91992588-E1A2-49E3-85B1-5BC523866236}"/>
              </a:ext>
            </a:extLst>
          </p:cNvPr>
          <p:cNvSpPr>
            <a:spLocks noGrp="1"/>
          </p:cNvSpPr>
          <p:nvPr>
            <p:ph type="body" orient="vert" idx="1"/>
          </p:nvPr>
        </p:nvSpPr>
        <p:spPr>
          <a:xfrm>
            <a:off x="628650" y="365125"/>
            <a:ext cx="5762625"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91C7E84-7CBC-439F-A56E-B613DF0366C5}"/>
              </a:ext>
            </a:extLst>
          </p:cNvPr>
          <p:cNvSpPr>
            <a:spLocks noGrp="1"/>
          </p:cNvSpPr>
          <p:nvPr>
            <p:ph type="dt" sz="half" idx="10"/>
          </p:nvPr>
        </p:nvSpPr>
        <p:spPr/>
        <p:txBody>
          <a:bodyPr/>
          <a:lstStyle/>
          <a:p>
            <a:fld id="{972F0368-3417-42E5-B37D-E3881A63738C}" type="datetimeFigureOut">
              <a:rPr lang="fr-FR" smtClean="0"/>
              <a:t>10/04/2021</a:t>
            </a:fld>
            <a:endParaRPr lang="fr-FR"/>
          </a:p>
        </p:txBody>
      </p:sp>
      <p:sp>
        <p:nvSpPr>
          <p:cNvPr id="5" name="Espace réservé du pied de page 4">
            <a:extLst>
              <a:ext uri="{FF2B5EF4-FFF2-40B4-BE49-F238E27FC236}">
                <a16:creationId xmlns:a16="http://schemas.microsoft.com/office/drawing/2014/main" id="{9C6B5594-14E6-4AA1-8AD0-BAE98AF2CF8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0AA1700-3675-49B5-ACA4-32D68F4EEFF2}"/>
              </a:ext>
            </a:extLst>
          </p:cNvPr>
          <p:cNvSpPr>
            <a:spLocks noGrp="1"/>
          </p:cNvSpPr>
          <p:nvPr>
            <p:ph type="sldNum" sz="quarter" idx="12"/>
          </p:nvPr>
        </p:nvSpPr>
        <p:spPr/>
        <p:txBody>
          <a:bodyPr/>
          <a:lstStyle/>
          <a:p>
            <a:fld id="{2EBED6FF-E359-435D-A365-CCF5718FA7BA}" type="slidenum">
              <a:rPr lang="fr-FR" smtClean="0"/>
              <a:t>‹N°›</a:t>
            </a:fld>
            <a:endParaRPr lang="fr-FR"/>
          </a:p>
        </p:txBody>
      </p:sp>
    </p:spTree>
    <p:extLst>
      <p:ext uri="{BB962C8B-B14F-4D97-AF65-F5344CB8AC3E}">
        <p14:creationId xmlns:p14="http://schemas.microsoft.com/office/powerpoint/2010/main" val="212510123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Disposition personnalisé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0D1A97-1AE3-4E44-8EB1-FADDCC9F1D88}"/>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B076E18E-9AB4-41DB-8607-805A70391A36}"/>
              </a:ext>
            </a:extLst>
          </p:cNvPr>
          <p:cNvSpPr>
            <a:spLocks noGrp="1"/>
          </p:cNvSpPr>
          <p:nvPr>
            <p:ph type="dt" sz="half" idx="10"/>
          </p:nvPr>
        </p:nvSpPr>
        <p:spPr/>
        <p:txBody>
          <a:bodyPr/>
          <a:lstStyle/>
          <a:p>
            <a:fld id="{972F0368-3417-42E5-B37D-E3881A63738C}" type="datetimeFigureOut">
              <a:rPr lang="fr-FR" smtClean="0"/>
              <a:t>10/04/2021</a:t>
            </a:fld>
            <a:endParaRPr lang="fr-FR"/>
          </a:p>
        </p:txBody>
      </p:sp>
      <p:sp>
        <p:nvSpPr>
          <p:cNvPr id="4" name="Espace réservé du pied de page 3">
            <a:extLst>
              <a:ext uri="{FF2B5EF4-FFF2-40B4-BE49-F238E27FC236}">
                <a16:creationId xmlns:a16="http://schemas.microsoft.com/office/drawing/2014/main" id="{3A768A98-66E2-4DD1-B362-8E4B6103D2ED}"/>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FC527064-BD29-4BA4-B757-DEF2A0906CBB}"/>
              </a:ext>
            </a:extLst>
          </p:cNvPr>
          <p:cNvSpPr>
            <a:spLocks noGrp="1"/>
          </p:cNvSpPr>
          <p:nvPr>
            <p:ph type="sldNum" sz="quarter" idx="12"/>
          </p:nvPr>
        </p:nvSpPr>
        <p:spPr/>
        <p:txBody>
          <a:bodyPr/>
          <a:lstStyle/>
          <a:p>
            <a:fld id="{2EBED6FF-E359-435D-A365-CCF5718FA7BA}" type="slidenum">
              <a:rPr lang="fr-FR" smtClean="0"/>
              <a:t>‹N°›</a:t>
            </a:fld>
            <a:endParaRPr lang="fr-FR"/>
          </a:p>
        </p:txBody>
      </p:sp>
    </p:spTree>
    <p:extLst>
      <p:ext uri="{BB962C8B-B14F-4D97-AF65-F5344CB8AC3E}">
        <p14:creationId xmlns:p14="http://schemas.microsoft.com/office/powerpoint/2010/main" val="42063274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ectangle à coins arrondis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Espace réservé du titre 21"/>
          <p:cNvSpPr>
            <a:spLocks noGrp="1"/>
          </p:cNvSpPr>
          <p:nvPr>
            <p:ph type="title"/>
          </p:nvPr>
        </p:nvSpPr>
        <p:spPr>
          <a:xfrm>
            <a:off x="914400" y="274638"/>
            <a:ext cx="7772400" cy="1143000"/>
          </a:xfrm>
          <a:prstGeom prst="rect">
            <a:avLst/>
          </a:prstGeom>
        </p:spPr>
        <p:txBody>
          <a:bodyPr bIns="91440" anchor="b" anchorCtr="0">
            <a:normAutofit/>
          </a:bodyPr>
          <a:lstStyle/>
          <a:p>
            <a:r>
              <a:rPr kumimoji="0" lang="fr-FR"/>
              <a:t>Cliquez pour modifier le style du titre</a:t>
            </a:r>
            <a:endParaRPr kumimoji="0" lang="en-US"/>
          </a:p>
        </p:txBody>
      </p:sp>
      <p:sp>
        <p:nvSpPr>
          <p:cNvPr id="13" name="Espace réservé du texte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fr-FR"/>
              <a:t>Cliquez pour modifier les styles du texte du masque</a:t>
            </a:r>
          </a:p>
          <a:p>
            <a:pPr lvl="1" eaLnBrk="1" latinLnBrk="0" hangingPunct="1"/>
            <a:r>
              <a:rPr kumimoji="0" lang="fr-FR"/>
              <a:t>Deuxième niveau</a:t>
            </a:r>
          </a:p>
          <a:p>
            <a:pPr lvl="2" eaLnBrk="1" latinLnBrk="0" hangingPunct="1"/>
            <a:r>
              <a:rPr kumimoji="0" lang="fr-FR"/>
              <a:t>Troisième niveau</a:t>
            </a:r>
          </a:p>
          <a:p>
            <a:pPr lvl="3" eaLnBrk="1" latinLnBrk="0" hangingPunct="1"/>
            <a:r>
              <a:rPr kumimoji="0" lang="fr-FR"/>
              <a:t>Quatrième niveau</a:t>
            </a:r>
          </a:p>
          <a:p>
            <a:pPr lvl="4" eaLnBrk="1" latinLnBrk="0" hangingPunct="1"/>
            <a:r>
              <a:rPr kumimoji="0" lang="fr-FR"/>
              <a:t>Cinquième niveau</a:t>
            </a:r>
            <a:endParaRPr kumimoji="0" lang="en-US"/>
          </a:p>
        </p:txBody>
      </p:sp>
      <p:sp>
        <p:nvSpPr>
          <p:cNvPr id="14" name="Espace réservé de la date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r>
              <a:rPr lang="fr-FR" altLang="en-US" dirty="0"/>
              <a:t>CDY 2020</a:t>
            </a:r>
          </a:p>
        </p:txBody>
      </p:sp>
      <p:sp>
        <p:nvSpPr>
          <p:cNvPr id="3" name="Espace réservé du pied de page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r>
              <a:rPr lang="fr-FR" altLang="en-US" dirty="0"/>
              <a:t>LE BEURSAULT - Tir tradition </a:t>
            </a:r>
          </a:p>
        </p:txBody>
      </p:sp>
      <p:sp>
        <p:nvSpPr>
          <p:cNvPr id="23" name="Espace réservé du numéro de diapositive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599C0104-B08E-4EDA-A4AE-203AB1D12E1C}" type="slidenum">
              <a:rPr lang="fr-FR" altLang="en-US" smtClean="0"/>
              <a:pPr>
                <a:defRPr/>
              </a:pPr>
              <a:t>‹N°›</a:t>
            </a:fld>
            <a:endParaRPr lang="fr-FR" altLang="en-US"/>
          </a:p>
        </p:txBody>
      </p:sp>
    </p:spTree>
  </p:cSld>
  <p:clrMap bg1="lt1" tx1="dk1" bg2="lt2" tx2="dk2" accent1="accent1" accent2="accent2" accent3="accent3" accent4="accent4" accent5="accent5" accent6="accent6" hlink="hlink" folHlink="folHlink"/>
  <p:sldLayoutIdLst>
    <p:sldLayoutId id="2147484006" r:id="rId1"/>
    <p:sldLayoutId id="2147484007" r:id="rId2"/>
    <p:sldLayoutId id="2147484008" r:id="rId3"/>
    <p:sldLayoutId id="2147484009" r:id="rId4"/>
    <p:sldLayoutId id="2147484010" r:id="rId5"/>
    <p:sldLayoutId id="2147484011" r:id="rId6"/>
    <p:sldLayoutId id="2147484012" r:id="rId7"/>
    <p:sldLayoutId id="2147484013" r:id="rId8"/>
    <p:sldLayoutId id="2147484014" r:id="rId9"/>
    <p:sldLayoutId id="2147484015" r:id="rId10"/>
    <p:sldLayoutId id="2147484016" r:id="rId11"/>
    <p:sldLayoutId id="2147484018" r:id="rId12"/>
  </p:sldLayoutIdLst>
  <p:hf hdr="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503788E1-E47B-4C16-B448-6A3E300DE1C3}"/>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EA25E24-9FEE-4170-B309-83274F66B8A3}"/>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5DD41C3-AD05-4FB5-9CDC-F7197248271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2F0368-3417-42E5-B37D-E3881A63738C}" type="datetimeFigureOut">
              <a:rPr lang="fr-FR" smtClean="0"/>
              <a:t>10/04/2021</a:t>
            </a:fld>
            <a:endParaRPr lang="fr-FR"/>
          </a:p>
        </p:txBody>
      </p:sp>
      <p:sp>
        <p:nvSpPr>
          <p:cNvPr id="5" name="Espace réservé du pied de page 4">
            <a:extLst>
              <a:ext uri="{FF2B5EF4-FFF2-40B4-BE49-F238E27FC236}">
                <a16:creationId xmlns:a16="http://schemas.microsoft.com/office/drawing/2014/main" id="{18BF4C38-AD68-4B29-9947-291B166D2BE3}"/>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029F95F-D7F8-4F95-83E9-56A90F56A809}"/>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BED6FF-E359-435D-A365-CCF5718FA7BA}" type="slidenum">
              <a:rPr lang="fr-FR" smtClean="0"/>
              <a:t>‹N°›</a:t>
            </a:fld>
            <a:endParaRPr lang="fr-FR"/>
          </a:p>
        </p:txBody>
      </p:sp>
    </p:spTree>
    <p:extLst>
      <p:ext uri="{BB962C8B-B14F-4D97-AF65-F5344CB8AC3E}">
        <p14:creationId xmlns:p14="http://schemas.microsoft.com/office/powerpoint/2010/main" val="1282433033"/>
      </p:ext>
    </p:extLst>
  </p:cSld>
  <p:clrMap bg1="lt1" tx1="dk1" bg2="lt2" tx2="dk2" accent1="accent1" accent2="accent2" accent3="accent3" accent4="accent4" accent5="accent5" accent6="accent6" hlink="hlink" folHlink="folHlink"/>
  <p:sldLayoutIdLst>
    <p:sldLayoutId id="2147484020" r:id="rId1"/>
    <p:sldLayoutId id="2147484021" r:id="rId2"/>
    <p:sldLayoutId id="2147484022" r:id="rId3"/>
    <p:sldLayoutId id="2147484023" r:id="rId4"/>
    <p:sldLayoutId id="2147484024" r:id="rId5"/>
    <p:sldLayoutId id="2147484025" r:id="rId6"/>
    <p:sldLayoutId id="2147484026" r:id="rId7"/>
    <p:sldLayoutId id="2147484027" r:id="rId8"/>
    <p:sldLayoutId id="2147484028" r:id="rId9"/>
    <p:sldLayoutId id="2147484029" r:id="rId10"/>
    <p:sldLayoutId id="2147484030" r:id="rId11"/>
    <p:sldLayoutId id="2147484031"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4.emf"/><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7596336" y="6200775"/>
            <a:ext cx="1036340" cy="476250"/>
          </a:xfrm>
        </p:spPr>
        <p:txBody>
          <a:bodyPr/>
          <a:lstStyle/>
          <a:p>
            <a:pPr>
              <a:defRPr/>
            </a:pPr>
            <a:r>
              <a:rPr lang="fr-FR" altLang="en-US" sz="1600" b="1" dirty="0">
                <a:latin typeface="Calibri" panose="020F0502020204030204" pitchFamily="34" charset="0"/>
                <a:cs typeface="Calibri" panose="020F0502020204030204" pitchFamily="34" charset="0"/>
              </a:rPr>
              <a:t>CDY 2021</a:t>
            </a:r>
          </a:p>
        </p:txBody>
      </p:sp>
      <p:sp>
        <p:nvSpPr>
          <p:cNvPr id="5" name="Espace réservé du pied de page 4"/>
          <p:cNvSpPr>
            <a:spLocks noGrp="1"/>
          </p:cNvSpPr>
          <p:nvPr>
            <p:ph type="ftr" sz="quarter" idx="11"/>
          </p:nvPr>
        </p:nvSpPr>
        <p:spPr>
          <a:xfrm>
            <a:off x="787239" y="6210300"/>
            <a:ext cx="2128577" cy="457200"/>
          </a:xfrm>
        </p:spPr>
        <p:txBody>
          <a:bodyPr/>
          <a:lstStyle/>
          <a:p>
            <a:pPr>
              <a:defRPr/>
            </a:pPr>
            <a:r>
              <a:rPr lang="fr-FR" altLang="en-US" sz="1600" b="1" dirty="0">
                <a:latin typeface="Calibri" panose="020F0502020204030204" pitchFamily="34" charset="0"/>
                <a:cs typeface="Calibri" panose="020F0502020204030204" pitchFamily="34" charset="0"/>
              </a:rPr>
              <a:t>LE BEURSAULT - FFTA</a:t>
            </a:r>
          </a:p>
        </p:txBody>
      </p:sp>
      <p:sp>
        <p:nvSpPr>
          <p:cNvPr id="4" name="Espace réservé du numéro de diapositive 3"/>
          <p:cNvSpPr>
            <a:spLocks noGrp="1"/>
          </p:cNvSpPr>
          <p:nvPr>
            <p:ph type="sldNum" sz="quarter" idx="12"/>
          </p:nvPr>
        </p:nvSpPr>
        <p:spPr/>
        <p:txBody>
          <a:bodyPr/>
          <a:lstStyle/>
          <a:p>
            <a:pPr>
              <a:defRPr/>
            </a:pPr>
            <a:fld id="{53411B06-A540-43BA-A28F-C6FE1E4B7EE3}" type="slidenum">
              <a:rPr lang="fr-FR" altLang="en-US" smtClean="0"/>
              <a:pPr>
                <a:defRPr/>
              </a:pPr>
              <a:t>1</a:t>
            </a:fld>
            <a:endParaRPr lang="fr-FR" altLang="en-US"/>
          </a:p>
        </p:txBody>
      </p:sp>
      <p:sp>
        <p:nvSpPr>
          <p:cNvPr id="7" name="Espace réservé du texte 1">
            <a:extLst>
              <a:ext uri="{FF2B5EF4-FFF2-40B4-BE49-F238E27FC236}">
                <a16:creationId xmlns:a16="http://schemas.microsoft.com/office/drawing/2014/main" id="{75E846A5-35BE-4CA6-871C-0A41959E9236}"/>
              </a:ext>
            </a:extLst>
          </p:cNvPr>
          <p:cNvSpPr txBox="1">
            <a:spLocks/>
          </p:cNvSpPr>
          <p:nvPr/>
        </p:nvSpPr>
        <p:spPr>
          <a:xfrm>
            <a:off x="2130444" y="1988840"/>
            <a:ext cx="4488582" cy="1321820"/>
          </a:xfrm>
          <a:prstGeom prst="rect">
            <a:avLst/>
          </a:prstGeom>
        </p:spPr>
        <p:txBody>
          <a:bodyPr>
            <a:normAutofit fontScale="70000" lnSpcReduction="20000"/>
          </a:bodyPr>
          <a:lst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a:lstStyle>
          <a:p>
            <a:pPr marL="0" indent="0" fontAlgn="auto">
              <a:lnSpc>
                <a:spcPct val="180000"/>
              </a:lnSpc>
              <a:spcBef>
                <a:spcPct val="0"/>
              </a:spcBef>
              <a:spcAft>
                <a:spcPts val="0"/>
              </a:spcAft>
              <a:buNone/>
            </a:pPr>
            <a:r>
              <a:rPr lang="fr-FR" sz="8000" b="1" dirty="0">
                <a:solidFill>
                  <a:srgbClr val="000000"/>
                </a:solidFill>
                <a:latin typeface="Calibri" panose="020F0502020204030204" pitchFamily="34" charset="0"/>
                <a:cs typeface="Calibri" panose="020F0502020204030204" pitchFamily="34" charset="0"/>
              </a:rPr>
              <a:t>LE BEURSAULT</a:t>
            </a:r>
            <a:endParaRPr lang="fr-FR" sz="2800" b="1" dirty="0">
              <a:solidFill>
                <a:srgbClr val="000000"/>
              </a:solidFill>
              <a:latin typeface="Calibri" panose="020F0502020204030204" pitchFamily="34" charset="0"/>
              <a:cs typeface="Calibri" panose="020F0502020204030204" pitchFamily="34" charset="0"/>
            </a:endParaRPr>
          </a:p>
        </p:txBody>
      </p:sp>
      <p:pic>
        <p:nvPicPr>
          <p:cNvPr id="8" name="Image 7">
            <a:extLst>
              <a:ext uri="{FF2B5EF4-FFF2-40B4-BE49-F238E27FC236}">
                <a16:creationId xmlns:a16="http://schemas.microsoft.com/office/drawing/2014/main" id="{60FCA410-C08A-42D8-9E7F-C15B250DBBEB}"/>
              </a:ext>
            </a:extLst>
          </p:cNvPr>
          <p:cNvPicPr>
            <a:picLocks noChangeAspect="1"/>
          </p:cNvPicPr>
          <p:nvPr/>
        </p:nvPicPr>
        <p:blipFill>
          <a:blip r:embed="rId3"/>
          <a:stretch>
            <a:fillRect/>
          </a:stretch>
        </p:blipFill>
        <p:spPr>
          <a:xfrm>
            <a:off x="787239" y="771288"/>
            <a:ext cx="1095941" cy="1047232"/>
          </a:xfrm>
          <a:prstGeom prst="rect">
            <a:avLst/>
          </a:prstGeom>
        </p:spPr>
      </p:pic>
      <p:pic>
        <p:nvPicPr>
          <p:cNvPr id="9" name="Picture 2" descr="logo yvelines - Conseil départemental des Yvelines">
            <a:extLst>
              <a:ext uri="{FF2B5EF4-FFF2-40B4-BE49-F238E27FC236}">
                <a16:creationId xmlns:a16="http://schemas.microsoft.com/office/drawing/2014/main" id="{5DE12C1C-A86C-4E4D-8E51-113725A51E1F}"/>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4505" b="6212"/>
          <a:stretch/>
        </p:blipFill>
        <p:spPr bwMode="auto">
          <a:xfrm>
            <a:off x="7164288" y="765624"/>
            <a:ext cx="1168982" cy="1079199"/>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 2">
            <a:extLst>
              <a:ext uri="{FF2B5EF4-FFF2-40B4-BE49-F238E27FC236}">
                <a16:creationId xmlns:a16="http://schemas.microsoft.com/office/drawing/2014/main" id="{02CA3A17-DD73-49C8-B09B-8575A1CCF544}"/>
              </a:ext>
            </a:extLst>
          </p:cNvPr>
          <p:cNvPicPr>
            <a:picLocks noChangeAspect="1"/>
          </p:cNvPicPr>
          <p:nvPr/>
        </p:nvPicPr>
        <p:blipFill>
          <a:blip r:embed="rId5"/>
          <a:stretch>
            <a:fillRect/>
          </a:stretch>
        </p:blipFill>
        <p:spPr>
          <a:xfrm>
            <a:off x="787239" y="3212976"/>
            <a:ext cx="7174992" cy="2572512"/>
          </a:xfrm>
          <a:prstGeom prst="rect">
            <a:avLst/>
          </a:prstGeom>
        </p:spPr>
      </p:pic>
    </p:spTree>
    <p:extLst>
      <p:ext uri="{BB962C8B-B14F-4D97-AF65-F5344CB8AC3E}">
        <p14:creationId xmlns:p14="http://schemas.microsoft.com/office/powerpoint/2010/main" val="2786463054"/>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u texte 5"/>
          <p:cNvSpPr>
            <a:spLocks noGrp="1"/>
          </p:cNvSpPr>
          <p:nvPr>
            <p:ph type="body" idx="1"/>
          </p:nvPr>
        </p:nvSpPr>
        <p:spPr>
          <a:xfrm>
            <a:off x="3203848" y="3140968"/>
            <a:ext cx="1800200" cy="1008112"/>
          </a:xfrm>
        </p:spPr>
        <p:txBody>
          <a:bodyPr>
            <a:normAutofit/>
          </a:bodyPr>
          <a:lstStyle/>
          <a:p>
            <a:r>
              <a:rPr lang="fr-FR" sz="4400" b="1" dirty="0">
                <a:solidFill>
                  <a:srgbClr val="000000"/>
                </a:solidFill>
              </a:rPr>
              <a:t>LE TIR</a:t>
            </a:r>
            <a:endParaRPr lang="fr-FR" sz="4400" b="1" dirty="0"/>
          </a:p>
        </p:txBody>
      </p:sp>
      <p:sp>
        <p:nvSpPr>
          <p:cNvPr id="3" name="Espace réservé du numéro de diapositive 2"/>
          <p:cNvSpPr>
            <a:spLocks noGrp="1"/>
          </p:cNvSpPr>
          <p:nvPr>
            <p:ph type="sldNum" sz="quarter" idx="12"/>
          </p:nvPr>
        </p:nvSpPr>
        <p:spPr/>
        <p:txBody>
          <a:bodyPr/>
          <a:lstStyle/>
          <a:p>
            <a:pPr>
              <a:defRPr/>
            </a:pPr>
            <a:fld id="{6521B483-7494-4C14-A24B-A4FFC84C2ADF}" type="slidenum">
              <a:rPr lang="fr-FR" altLang="en-US" smtClean="0"/>
              <a:pPr>
                <a:defRPr/>
              </a:pPr>
              <a:t>2</a:t>
            </a:fld>
            <a:endParaRPr lang="fr-FR" altLang="en-US"/>
          </a:p>
        </p:txBody>
      </p:sp>
    </p:spTree>
    <p:extLst>
      <p:ext uri="{BB962C8B-B14F-4D97-AF65-F5344CB8AC3E}">
        <p14:creationId xmlns:p14="http://schemas.microsoft.com/office/powerpoint/2010/main" val="289603587"/>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9506" name="Image 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9698" y="1412776"/>
            <a:ext cx="8820150" cy="3528591"/>
          </a:xfrm>
          <a:prstGeom prst="rect">
            <a:avLst/>
          </a:prstGeom>
          <a:noFill/>
          <a:ln w="9525">
            <a:noFill/>
            <a:miter lim="800000"/>
            <a:headEnd/>
            <a:tailEnd/>
          </a:ln>
        </p:spPr>
      </p:pic>
      <p:sp>
        <p:nvSpPr>
          <p:cNvPr id="4" name="Espace réservé du numéro de diapositive 3"/>
          <p:cNvSpPr>
            <a:spLocks noGrp="1"/>
          </p:cNvSpPr>
          <p:nvPr>
            <p:ph type="sldNum" sz="quarter" idx="12"/>
          </p:nvPr>
        </p:nvSpPr>
        <p:spPr/>
        <p:txBody>
          <a:bodyPr/>
          <a:lstStyle/>
          <a:p>
            <a:pPr>
              <a:defRPr/>
            </a:pPr>
            <a:fld id="{0100B4A5-7322-4405-BAD1-3006CFAE5D4A}" type="slidenum">
              <a:rPr lang="fr-FR" altLang="en-US" smtClean="0"/>
              <a:pPr>
                <a:defRPr/>
              </a:pPr>
              <a:t>3</a:t>
            </a:fld>
            <a:endParaRPr lang="fr-FR" altLang="en-US"/>
          </a:p>
        </p:txBody>
      </p:sp>
    </p:spTree>
    <p:extLst>
      <p:ext uri="{BB962C8B-B14F-4D97-AF65-F5344CB8AC3E}">
        <p14:creationId xmlns:p14="http://schemas.microsoft.com/office/powerpoint/2010/main" val="2766938563"/>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530" name="Imag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8313" y="260648"/>
            <a:ext cx="3975100" cy="5300662"/>
          </a:xfrm>
          <a:prstGeom prst="rect">
            <a:avLst/>
          </a:prstGeom>
          <a:noFill/>
          <a:ln w="9525">
            <a:noFill/>
            <a:miter lim="800000"/>
            <a:headEnd/>
            <a:tailEnd/>
          </a:ln>
        </p:spPr>
      </p:pic>
      <p:pic>
        <p:nvPicPr>
          <p:cNvPr id="150531" name="Image 7"/>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87900" y="260648"/>
            <a:ext cx="3973513" cy="5302250"/>
          </a:xfrm>
          <a:prstGeom prst="rect">
            <a:avLst/>
          </a:prstGeom>
          <a:noFill/>
          <a:ln w="9525">
            <a:noFill/>
            <a:miter lim="800000"/>
            <a:headEnd/>
            <a:tailEnd/>
          </a:ln>
        </p:spPr>
      </p:pic>
      <p:sp>
        <p:nvSpPr>
          <p:cNvPr id="150532" name="ZoneTexte 8"/>
          <p:cNvSpPr txBox="1">
            <a:spLocks noChangeArrowheads="1"/>
          </p:cNvSpPr>
          <p:nvPr/>
        </p:nvSpPr>
        <p:spPr bwMode="auto">
          <a:xfrm>
            <a:off x="468313" y="5589240"/>
            <a:ext cx="8351837" cy="707886"/>
          </a:xfrm>
          <a:prstGeom prst="rect">
            <a:avLst/>
          </a:prstGeom>
          <a:noFill/>
          <a:ln w="9525">
            <a:noFill/>
            <a:miter lim="800000"/>
            <a:headEnd/>
            <a:tailEnd/>
          </a:ln>
        </p:spPr>
        <p:txBody>
          <a:bodyPr>
            <a:spAutoFit/>
          </a:bodyPr>
          <a:lstStyle/>
          <a:p>
            <a:r>
              <a:rPr lang="fr-FR" sz="2000" dirty="0">
                <a:latin typeface="+mn-lt"/>
              </a:rPr>
              <a:t>Le compétiteur ayant un champ de vision limité à un «couloir» la sécurité de l’installation et pendant la compétition est un facteur important !</a:t>
            </a:r>
          </a:p>
        </p:txBody>
      </p:sp>
      <p:sp>
        <p:nvSpPr>
          <p:cNvPr id="5" name="Espace réservé du numéro de diapositive 4"/>
          <p:cNvSpPr>
            <a:spLocks noGrp="1"/>
          </p:cNvSpPr>
          <p:nvPr>
            <p:ph type="sldNum" sz="quarter" idx="12"/>
          </p:nvPr>
        </p:nvSpPr>
        <p:spPr/>
        <p:txBody>
          <a:bodyPr/>
          <a:lstStyle/>
          <a:p>
            <a:pPr>
              <a:defRPr/>
            </a:pPr>
            <a:fld id="{C6BA472F-A271-45BB-9D18-76FB08100099}" type="slidenum">
              <a:rPr lang="fr-FR" altLang="en-US" smtClean="0"/>
              <a:pPr>
                <a:defRPr/>
              </a:pPr>
              <a:t>4</a:t>
            </a:fld>
            <a:endParaRPr lang="fr-FR" altLang="en-US"/>
          </a:p>
        </p:txBody>
      </p:sp>
    </p:spTree>
    <p:extLst>
      <p:ext uri="{BB962C8B-B14F-4D97-AF65-F5344CB8AC3E}">
        <p14:creationId xmlns:p14="http://schemas.microsoft.com/office/powerpoint/2010/main" val="2147214869"/>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pPr>
              <a:defRPr/>
            </a:pPr>
            <a:fld id="{D6159906-8382-4F2F-B85A-D9F2E9D7A5D2}" type="slidenum">
              <a:rPr lang="fr-FR" altLang="en-US" smtClean="0"/>
              <a:pPr>
                <a:defRPr/>
              </a:pPr>
              <a:t>5</a:t>
            </a:fld>
            <a:endParaRPr lang="fr-FR" altLang="en-US"/>
          </a:p>
        </p:txBody>
      </p:sp>
      <p:sp>
        <p:nvSpPr>
          <p:cNvPr id="2" name="Espace réservé du texte 1"/>
          <p:cNvSpPr>
            <a:spLocks noGrp="1"/>
          </p:cNvSpPr>
          <p:nvPr>
            <p:ph type="body" idx="4294967295"/>
          </p:nvPr>
        </p:nvSpPr>
        <p:spPr>
          <a:xfrm>
            <a:off x="107504" y="116632"/>
            <a:ext cx="8856984" cy="5695528"/>
          </a:xfrm>
        </p:spPr>
        <p:txBody>
          <a:bodyPr>
            <a:noAutofit/>
          </a:bodyPr>
          <a:lstStyle/>
          <a:p>
            <a:pPr algn="just" eaLnBrk="1" hangingPunct="1">
              <a:spcBef>
                <a:spcPts val="500"/>
              </a:spcBef>
              <a:spcAft>
                <a:spcPts val="500"/>
              </a:spcAft>
              <a:defRPr/>
            </a:pPr>
            <a:r>
              <a:rPr lang="fr-FR" sz="2400" dirty="0">
                <a:solidFill>
                  <a:srgbClr val="000000"/>
                </a:solidFill>
              </a:rPr>
              <a:t>Le tir s'effectue  par pelotons de 5 archers qui tirent toujours dans le même ordre. (place des jeunes)</a:t>
            </a:r>
          </a:p>
          <a:p>
            <a:pPr algn="just" eaLnBrk="1" hangingPunct="1">
              <a:spcBef>
                <a:spcPts val="500"/>
              </a:spcBef>
              <a:spcAft>
                <a:spcPts val="500"/>
              </a:spcAft>
              <a:defRPr/>
            </a:pPr>
            <a:r>
              <a:rPr lang="fr-FR" sz="2400" dirty="0"/>
              <a:t>Une seule flèche est tirée dans chaque sens. Le tir de 2 flèches se fait donc en un aller-retour appelé  "halte".</a:t>
            </a:r>
            <a:endParaRPr lang="fr-FR" sz="2400" dirty="0">
              <a:solidFill>
                <a:srgbClr val="C00000"/>
              </a:solidFill>
            </a:endParaRPr>
          </a:p>
          <a:p>
            <a:pPr algn="just" eaLnBrk="1" hangingPunct="1">
              <a:spcBef>
                <a:spcPts val="500"/>
              </a:spcBef>
              <a:spcAft>
                <a:spcPts val="500"/>
              </a:spcAft>
              <a:defRPr/>
            </a:pPr>
            <a:r>
              <a:rPr lang="fr-FR" sz="2400" dirty="0">
                <a:solidFill>
                  <a:srgbClr val="000000"/>
                </a:solidFill>
              </a:rPr>
              <a:t>Quatre  flèches d'essai sont autorisées avant le début de la compétition, soit 2 haltes d'essai.</a:t>
            </a:r>
          </a:p>
          <a:p>
            <a:pPr algn="just" eaLnBrk="1" hangingPunct="1">
              <a:spcBef>
                <a:spcPts val="500"/>
              </a:spcBef>
              <a:spcAft>
                <a:spcPts val="500"/>
              </a:spcAft>
              <a:defRPr/>
            </a:pPr>
            <a:r>
              <a:rPr lang="fr-FR" sz="2400" dirty="0"/>
              <a:t>un entraînement est autorisé avant la compétition, sous le contrôle des arbitres </a:t>
            </a:r>
            <a:r>
              <a:rPr lang="fr-FR" sz="2400" dirty="0">
                <a:solidFill>
                  <a:schemeClr val="accent6">
                    <a:lumMod val="75000"/>
                  </a:schemeClr>
                </a:solidFill>
              </a:rPr>
              <a:t>,  </a:t>
            </a:r>
            <a:r>
              <a:rPr lang="fr-FR" sz="2400" dirty="0">
                <a:solidFill>
                  <a:srgbClr val="FF0000"/>
                </a:solidFill>
              </a:rPr>
              <a:t>durée : 20 minutes</a:t>
            </a:r>
            <a:r>
              <a:rPr lang="fr-FR" sz="2400" dirty="0">
                <a:solidFill>
                  <a:srgbClr val="000000"/>
                </a:solidFill>
              </a:rPr>
              <a:t>.</a:t>
            </a:r>
          </a:p>
          <a:p>
            <a:pPr algn="just" eaLnBrk="1" hangingPunct="1">
              <a:spcBef>
                <a:spcPts val="500"/>
              </a:spcBef>
              <a:spcAft>
                <a:spcPts val="500"/>
              </a:spcAft>
              <a:buFont typeface="Wingdings" pitchFamily="2" charset="2"/>
              <a:buNone/>
              <a:defRPr/>
            </a:pPr>
            <a:r>
              <a:rPr lang="fr-FR" sz="2400" dirty="0">
                <a:solidFill>
                  <a:srgbClr val="000000"/>
                </a:solidFill>
              </a:rPr>
              <a:t> </a:t>
            </a:r>
            <a:r>
              <a:rPr lang="fr-FR" sz="2400" dirty="0">
                <a:solidFill>
                  <a:srgbClr val="0070C0"/>
                </a:solidFill>
              </a:rPr>
              <a:t>    </a:t>
            </a:r>
            <a:r>
              <a:rPr lang="fr-FR" sz="2400" dirty="0"/>
              <a:t>Si Les installations disposent de buttes de tir complémentaires, l'entraînement doit se dérouler sur ces buttes.(entraînement sur la paille des buttes de tir)</a:t>
            </a:r>
            <a:endParaRPr lang="fr-FR" sz="2400" dirty="0">
              <a:solidFill>
                <a:srgbClr val="0070C0"/>
              </a:solidFill>
            </a:endParaRPr>
          </a:p>
          <a:p>
            <a:pPr algn="just" eaLnBrk="1" hangingPunct="1">
              <a:spcBef>
                <a:spcPts val="500"/>
              </a:spcBef>
              <a:spcAft>
                <a:spcPts val="500"/>
              </a:spcAft>
              <a:defRPr/>
            </a:pPr>
            <a:r>
              <a:rPr lang="fr-FR" sz="2400" dirty="0"/>
              <a:t>Pour les installations</a:t>
            </a:r>
            <a:r>
              <a:rPr lang="fr-FR" sz="2400" dirty="0">
                <a:solidFill>
                  <a:srgbClr val="0070C0"/>
                </a:solidFill>
              </a:rPr>
              <a:t> </a:t>
            </a:r>
            <a:r>
              <a:rPr lang="fr-FR" sz="2400" dirty="0"/>
              <a:t>ne disposant pas de buttes de  tir complémentaires, un peloton de 5 tireurs peut être réparti sur les deux buttes (3 sur l‘aller – 2 sur le retour), en respectant les règles de sécurité.</a:t>
            </a:r>
          </a:p>
        </p:txBody>
      </p:sp>
    </p:spTree>
    <p:extLst>
      <p:ext uri="{BB962C8B-B14F-4D97-AF65-F5344CB8AC3E}">
        <p14:creationId xmlns:p14="http://schemas.microsoft.com/office/powerpoint/2010/main" val="3151745088"/>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71800" y="2658856"/>
            <a:ext cx="3071812" cy="3843337"/>
          </a:xfrm>
          <a:prstGeom prst="rect">
            <a:avLst/>
          </a:prstGeom>
          <a:noFill/>
          <a:ln w="9525">
            <a:noFill/>
            <a:miter lim="800000"/>
            <a:headEnd/>
            <a:tailEnd/>
          </a:ln>
        </p:spPr>
      </p:pic>
      <p:sp>
        <p:nvSpPr>
          <p:cNvPr id="12" name="Ellipse 11"/>
          <p:cNvSpPr/>
          <p:nvPr/>
        </p:nvSpPr>
        <p:spPr>
          <a:xfrm>
            <a:off x="3128987" y="3873293"/>
            <a:ext cx="71438" cy="71438"/>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solidFill>
                <a:prstClr val="white"/>
              </a:solidFill>
            </a:endParaRPr>
          </a:p>
        </p:txBody>
      </p:sp>
      <p:sp>
        <p:nvSpPr>
          <p:cNvPr id="16" name="Ellipse 15"/>
          <p:cNvSpPr/>
          <p:nvPr/>
        </p:nvSpPr>
        <p:spPr>
          <a:xfrm>
            <a:off x="5057800" y="4087606"/>
            <a:ext cx="71437" cy="71437"/>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solidFill>
                <a:prstClr val="white"/>
              </a:solidFill>
            </a:endParaRPr>
          </a:p>
        </p:txBody>
      </p:sp>
      <p:sp>
        <p:nvSpPr>
          <p:cNvPr id="17" name="Line 15"/>
          <p:cNvSpPr>
            <a:spLocks noChangeShapeType="1"/>
          </p:cNvSpPr>
          <p:nvPr/>
        </p:nvSpPr>
        <p:spPr bwMode="auto">
          <a:xfrm flipH="1" flipV="1">
            <a:off x="2200300" y="3587543"/>
            <a:ext cx="928687" cy="285750"/>
          </a:xfrm>
          <a:prstGeom prst="line">
            <a:avLst/>
          </a:prstGeom>
          <a:noFill/>
          <a:ln w="9525">
            <a:solidFill>
              <a:schemeClr val="tx1"/>
            </a:solidFill>
            <a:round/>
            <a:headEnd/>
            <a:tailEnd/>
          </a:ln>
        </p:spPr>
        <p:txBody>
          <a:bodyPr/>
          <a:lstStyle/>
          <a:p>
            <a:endParaRPr lang="fr-FR"/>
          </a:p>
        </p:txBody>
      </p:sp>
      <p:sp>
        <p:nvSpPr>
          <p:cNvPr id="20" name="Ellipse 19"/>
          <p:cNvSpPr/>
          <p:nvPr/>
        </p:nvSpPr>
        <p:spPr>
          <a:xfrm>
            <a:off x="3057550" y="4159043"/>
            <a:ext cx="71437" cy="71438"/>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solidFill>
                <a:prstClr val="white"/>
              </a:solidFill>
            </a:endParaRPr>
          </a:p>
        </p:txBody>
      </p:sp>
      <p:sp>
        <p:nvSpPr>
          <p:cNvPr id="22" name="Ellipse 21"/>
          <p:cNvSpPr/>
          <p:nvPr/>
        </p:nvSpPr>
        <p:spPr>
          <a:xfrm>
            <a:off x="3629050" y="4373356"/>
            <a:ext cx="71437" cy="71437"/>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solidFill>
                <a:prstClr val="white"/>
              </a:solidFill>
            </a:endParaRPr>
          </a:p>
        </p:txBody>
      </p:sp>
      <p:sp>
        <p:nvSpPr>
          <p:cNvPr id="24" name="Ellipse 23"/>
          <p:cNvSpPr/>
          <p:nvPr/>
        </p:nvSpPr>
        <p:spPr>
          <a:xfrm>
            <a:off x="3343300" y="4516231"/>
            <a:ext cx="71437" cy="71437"/>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solidFill>
                <a:prstClr val="white"/>
              </a:solidFill>
            </a:endParaRPr>
          </a:p>
        </p:txBody>
      </p:sp>
      <p:sp>
        <p:nvSpPr>
          <p:cNvPr id="26" name="Ellipse 25"/>
          <p:cNvSpPr/>
          <p:nvPr/>
        </p:nvSpPr>
        <p:spPr>
          <a:xfrm>
            <a:off x="3700487" y="4873418"/>
            <a:ext cx="71438" cy="71438"/>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solidFill>
                <a:prstClr val="white"/>
              </a:solidFill>
            </a:endParaRPr>
          </a:p>
        </p:txBody>
      </p:sp>
      <p:sp>
        <p:nvSpPr>
          <p:cNvPr id="28" name="Ellipse 27"/>
          <p:cNvSpPr/>
          <p:nvPr/>
        </p:nvSpPr>
        <p:spPr>
          <a:xfrm>
            <a:off x="4057675" y="5087731"/>
            <a:ext cx="71437" cy="71437"/>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solidFill>
                <a:prstClr val="white"/>
              </a:solidFill>
            </a:endParaRPr>
          </a:p>
        </p:txBody>
      </p:sp>
      <p:sp>
        <p:nvSpPr>
          <p:cNvPr id="30" name="Ellipse 29"/>
          <p:cNvSpPr/>
          <p:nvPr/>
        </p:nvSpPr>
        <p:spPr>
          <a:xfrm>
            <a:off x="4129112" y="4944856"/>
            <a:ext cx="71438" cy="71437"/>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solidFill>
                <a:prstClr val="white"/>
              </a:solidFill>
            </a:endParaRPr>
          </a:p>
        </p:txBody>
      </p:sp>
      <p:sp>
        <p:nvSpPr>
          <p:cNvPr id="34" name="Ellipse 33"/>
          <p:cNvSpPr/>
          <p:nvPr/>
        </p:nvSpPr>
        <p:spPr>
          <a:xfrm>
            <a:off x="4200550" y="4801981"/>
            <a:ext cx="71437" cy="71437"/>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solidFill>
                <a:prstClr val="white"/>
              </a:solidFill>
            </a:endParaRPr>
          </a:p>
        </p:txBody>
      </p:sp>
      <p:sp>
        <p:nvSpPr>
          <p:cNvPr id="36" name="Ellipse 35"/>
          <p:cNvSpPr/>
          <p:nvPr/>
        </p:nvSpPr>
        <p:spPr>
          <a:xfrm>
            <a:off x="5607131" y="5570085"/>
            <a:ext cx="71438" cy="71438"/>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solidFill>
                <a:prstClr val="white"/>
              </a:solidFill>
            </a:endParaRPr>
          </a:p>
        </p:txBody>
      </p:sp>
      <p:sp>
        <p:nvSpPr>
          <p:cNvPr id="38" name="Ellipse 37"/>
          <p:cNvSpPr/>
          <p:nvPr/>
        </p:nvSpPr>
        <p:spPr>
          <a:xfrm>
            <a:off x="4772050" y="5230606"/>
            <a:ext cx="71437" cy="71437"/>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solidFill>
                <a:prstClr val="white"/>
              </a:solidFill>
            </a:endParaRPr>
          </a:p>
        </p:txBody>
      </p:sp>
      <p:sp>
        <p:nvSpPr>
          <p:cNvPr id="40" name="Line 15"/>
          <p:cNvSpPr>
            <a:spLocks noChangeShapeType="1"/>
          </p:cNvSpPr>
          <p:nvPr/>
        </p:nvSpPr>
        <p:spPr bwMode="auto">
          <a:xfrm flipH="1" flipV="1">
            <a:off x="1771675" y="4087606"/>
            <a:ext cx="1214437" cy="71437"/>
          </a:xfrm>
          <a:prstGeom prst="line">
            <a:avLst/>
          </a:prstGeom>
          <a:noFill/>
          <a:ln w="9525">
            <a:solidFill>
              <a:schemeClr val="tx1"/>
            </a:solidFill>
            <a:round/>
            <a:headEnd/>
            <a:tailEnd/>
          </a:ln>
        </p:spPr>
        <p:txBody>
          <a:bodyPr/>
          <a:lstStyle/>
          <a:p>
            <a:endParaRPr lang="fr-FR"/>
          </a:p>
        </p:txBody>
      </p:sp>
      <p:sp>
        <p:nvSpPr>
          <p:cNvPr id="41" name="Line 15"/>
          <p:cNvSpPr>
            <a:spLocks noChangeShapeType="1"/>
          </p:cNvSpPr>
          <p:nvPr/>
        </p:nvSpPr>
        <p:spPr bwMode="auto">
          <a:xfrm flipH="1">
            <a:off x="5129237" y="3658981"/>
            <a:ext cx="1857375" cy="428625"/>
          </a:xfrm>
          <a:prstGeom prst="line">
            <a:avLst/>
          </a:prstGeom>
          <a:noFill/>
          <a:ln w="9525">
            <a:solidFill>
              <a:schemeClr val="tx1"/>
            </a:solidFill>
            <a:round/>
            <a:headEnd/>
            <a:tailEnd/>
          </a:ln>
        </p:spPr>
        <p:txBody>
          <a:bodyPr/>
          <a:lstStyle/>
          <a:p>
            <a:endParaRPr lang="fr-FR"/>
          </a:p>
        </p:txBody>
      </p:sp>
      <p:sp>
        <p:nvSpPr>
          <p:cNvPr id="42" name="Line 15"/>
          <p:cNvSpPr>
            <a:spLocks noChangeShapeType="1"/>
          </p:cNvSpPr>
          <p:nvPr/>
        </p:nvSpPr>
        <p:spPr bwMode="auto">
          <a:xfrm flipH="1">
            <a:off x="5678569" y="5468730"/>
            <a:ext cx="1308043" cy="101355"/>
          </a:xfrm>
          <a:prstGeom prst="line">
            <a:avLst/>
          </a:prstGeom>
          <a:noFill/>
          <a:ln w="9525">
            <a:solidFill>
              <a:schemeClr val="tx1"/>
            </a:solidFill>
            <a:round/>
            <a:headEnd/>
            <a:tailEnd/>
          </a:ln>
        </p:spPr>
        <p:txBody>
          <a:bodyPr/>
          <a:lstStyle/>
          <a:p>
            <a:endParaRPr lang="fr-FR"/>
          </a:p>
        </p:txBody>
      </p:sp>
      <p:sp>
        <p:nvSpPr>
          <p:cNvPr id="43" name="Line 15"/>
          <p:cNvSpPr>
            <a:spLocks noChangeShapeType="1"/>
          </p:cNvSpPr>
          <p:nvPr/>
        </p:nvSpPr>
        <p:spPr bwMode="auto">
          <a:xfrm flipH="1">
            <a:off x="4843487" y="4730543"/>
            <a:ext cx="2214563" cy="500063"/>
          </a:xfrm>
          <a:prstGeom prst="line">
            <a:avLst/>
          </a:prstGeom>
          <a:noFill/>
          <a:ln w="9525">
            <a:solidFill>
              <a:schemeClr val="tx1"/>
            </a:solidFill>
            <a:round/>
            <a:headEnd/>
            <a:tailEnd/>
          </a:ln>
        </p:spPr>
        <p:txBody>
          <a:bodyPr/>
          <a:lstStyle/>
          <a:p>
            <a:endParaRPr lang="fr-FR"/>
          </a:p>
        </p:txBody>
      </p:sp>
      <p:sp>
        <p:nvSpPr>
          <p:cNvPr id="44" name="Line 15"/>
          <p:cNvSpPr>
            <a:spLocks noChangeShapeType="1"/>
          </p:cNvSpPr>
          <p:nvPr/>
        </p:nvSpPr>
        <p:spPr bwMode="auto">
          <a:xfrm flipH="1">
            <a:off x="1700237" y="4373356"/>
            <a:ext cx="1928813" cy="214312"/>
          </a:xfrm>
          <a:prstGeom prst="line">
            <a:avLst/>
          </a:prstGeom>
          <a:noFill/>
          <a:ln w="9525">
            <a:solidFill>
              <a:schemeClr val="tx1"/>
            </a:solidFill>
            <a:round/>
            <a:headEnd/>
            <a:tailEnd/>
          </a:ln>
        </p:spPr>
        <p:txBody>
          <a:bodyPr/>
          <a:lstStyle/>
          <a:p>
            <a:endParaRPr lang="fr-FR"/>
          </a:p>
        </p:txBody>
      </p:sp>
      <p:sp>
        <p:nvSpPr>
          <p:cNvPr id="45" name="Line 15"/>
          <p:cNvSpPr>
            <a:spLocks noChangeShapeType="1"/>
          </p:cNvSpPr>
          <p:nvPr/>
        </p:nvSpPr>
        <p:spPr bwMode="auto">
          <a:xfrm flipH="1">
            <a:off x="1700237" y="4587668"/>
            <a:ext cx="1643063" cy="642938"/>
          </a:xfrm>
          <a:prstGeom prst="line">
            <a:avLst/>
          </a:prstGeom>
          <a:noFill/>
          <a:ln w="9525">
            <a:solidFill>
              <a:schemeClr val="tx1"/>
            </a:solidFill>
            <a:round/>
            <a:headEnd/>
            <a:tailEnd/>
          </a:ln>
        </p:spPr>
        <p:txBody>
          <a:bodyPr/>
          <a:lstStyle/>
          <a:p>
            <a:endParaRPr lang="fr-FR"/>
          </a:p>
        </p:txBody>
      </p:sp>
      <p:sp>
        <p:nvSpPr>
          <p:cNvPr id="46" name="Line 15"/>
          <p:cNvSpPr>
            <a:spLocks noChangeShapeType="1"/>
          </p:cNvSpPr>
          <p:nvPr/>
        </p:nvSpPr>
        <p:spPr bwMode="auto">
          <a:xfrm flipH="1" flipV="1">
            <a:off x="4200550" y="5016293"/>
            <a:ext cx="2714624" cy="1274763"/>
          </a:xfrm>
          <a:prstGeom prst="line">
            <a:avLst/>
          </a:prstGeom>
          <a:noFill/>
          <a:ln w="9525">
            <a:solidFill>
              <a:schemeClr val="tx1"/>
            </a:solidFill>
            <a:round/>
            <a:headEnd/>
            <a:tailEnd/>
          </a:ln>
        </p:spPr>
        <p:txBody>
          <a:bodyPr/>
          <a:lstStyle/>
          <a:p>
            <a:endParaRPr lang="fr-FR"/>
          </a:p>
        </p:txBody>
      </p:sp>
      <p:sp>
        <p:nvSpPr>
          <p:cNvPr id="47" name="Line 15"/>
          <p:cNvSpPr>
            <a:spLocks noChangeShapeType="1"/>
          </p:cNvSpPr>
          <p:nvPr/>
        </p:nvSpPr>
        <p:spPr bwMode="auto">
          <a:xfrm flipH="1">
            <a:off x="1869308" y="4944856"/>
            <a:ext cx="1759742" cy="928687"/>
          </a:xfrm>
          <a:prstGeom prst="line">
            <a:avLst/>
          </a:prstGeom>
          <a:noFill/>
          <a:ln w="9525">
            <a:solidFill>
              <a:schemeClr val="tx1"/>
            </a:solidFill>
            <a:round/>
            <a:headEnd/>
            <a:tailEnd/>
          </a:ln>
        </p:spPr>
        <p:txBody>
          <a:bodyPr/>
          <a:lstStyle/>
          <a:p>
            <a:endParaRPr lang="fr-FR"/>
          </a:p>
        </p:txBody>
      </p:sp>
      <p:sp>
        <p:nvSpPr>
          <p:cNvPr id="48" name="Line 15"/>
          <p:cNvSpPr>
            <a:spLocks noChangeShapeType="1"/>
          </p:cNvSpPr>
          <p:nvPr/>
        </p:nvSpPr>
        <p:spPr bwMode="auto">
          <a:xfrm flipH="1">
            <a:off x="4343425" y="4087606"/>
            <a:ext cx="2643187" cy="714375"/>
          </a:xfrm>
          <a:prstGeom prst="line">
            <a:avLst/>
          </a:prstGeom>
          <a:noFill/>
          <a:ln w="9525">
            <a:solidFill>
              <a:schemeClr val="tx1"/>
            </a:solidFill>
            <a:round/>
            <a:headEnd/>
            <a:tailEnd/>
          </a:ln>
        </p:spPr>
        <p:txBody>
          <a:bodyPr/>
          <a:lstStyle/>
          <a:p>
            <a:endParaRPr lang="fr-FR"/>
          </a:p>
        </p:txBody>
      </p:sp>
      <p:sp>
        <p:nvSpPr>
          <p:cNvPr id="50" name="Line 15"/>
          <p:cNvSpPr>
            <a:spLocks noChangeShapeType="1"/>
          </p:cNvSpPr>
          <p:nvPr/>
        </p:nvSpPr>
        <p:spPr bwMode="auto">
          <a:xfrm flipV="1">
            <a:off x="2128864" y="5159168"/>
            <a:ext cx="1928812" cy="1390650"/>
          </a:xfrm>
          <a:prstGeom prst="line">
            <a:avLst/>
          </a:prstGeom>
          <a:noFill/>
          <a:ln w="9525">
            <a:solidFill>
              <a:schemeClr val="tx1"/>
            </a:solidFill>
            <a:round/>
            <a:headEnd/>
            <a:tailEnd/>
          </a:ln>
        </p:spPr>
        <p:txBody>
          <a:bodyPr/>
          <a:lstStyle/>
          <a:p>
            <a:endParaRPr lang="fr-FR"/>
          </a:p>
        </p:txBody>
      </p:sp>
      <p:sp>
        <p:nvSpPr>
          <p:cNvPr id="52" name="Rectangle 51"/>
          <p:cNvSpPr>
            <a:spLocks noChangeArrowheads="1"/>
          </p:cNvSpPr>
          <p:nvPr/>
        </p:nvSpPr>
        <p:spPr bwMode="auto">
          <a:xfrm>
            <a:off x="6986612" y="4373356"/>
            <a:ext cx="347663" cy="523875"/>
          </a:xfrm>
          <a:prstGeom prst="rect">
            <a:avLst/>
          </a:prstGeom>
          <a:noFill/>
          <a:ln w="9525">
            <a:noFill/>
            <a:miter lim="800000"/>
            <a:headEnd/>
            <a:tailEnd/>
          </a:ln>
        </p:spPr>
        <p:txBody>
          <a:bodyPr wrap="none">
            <a:spAutoFit/>
          </a:bodyPr>
          <a:lstStyle/>
          <a:p>
            <a:r>
              <a:rPr lang="fr-FR" sz="2800">
                <a:solidFill>
                  <a:srgbClr val="000000"/>
                </a:solidFill>
                <a:latin typeface="Arial Narrow" pitchFamily="34" charset="0"/>
                <a:cs typeface="Arial" pitchFamily="34" charset="0"/>
              </a:rPr>
              <a:t>2</a:t>
            </a:r>
          </a:p>
        </p:txBody>
      </p:sp>
      <p:sp>
        <p:nvSpPr>
          <p:cNvPr id="53" name="Rectangle 52"/>
          <p:cNvSpPr>
            <a:spLocks noChangeArrowheads="1"/>
          </p:cNvSpPr>
          <p:nvPr/>
        </p:nvSpPr>
        <p:spPr bwMode="auto">
          <a:xfrm>
            <a:off x="1745482" y="6229104"/>
            <a:ext cx="347662" cy="523875"/>
          </a:xfrm>
          <a:prstGeom prst="rect">
            <a:avLst/>
          </a:prstGeom>
          <a:noFill/>
          <a:ln w="9525">
            <a:noFill/>
            <a:miter lim="800000"/>
            <a:headEnd/>
            <a:tailEnd/>
          </a:ln>
        </p:spPr>
        <p:txBody>
          <a:bodyPr wrap="none">
            <a:spAutoFit/>
          </a:bodyPr>
          <a:lstStyle/>
          <a:p>
            <a:pPr algn="ctr"/>
            <a:r>
              <a:rPr lang="fr-FR" sz="2800" dirty="0">
                <a:solidFill>
                  <a:srgbClr val="000000"/>
                </a:solidFill>
                <a:latin typeface="Arial Narrow" pitchFamily="34" charset="0"/>
                <a:cs typeface="Arial" pitchFamily="34" charset="0"/>
              </a:rPr>
              <a:t>2</a:t>
            </a:r>
          </a:p>
        </p:txBody>
      </p:sp>
      <p:sp>
        <p:nvSpPr>
          <p:cNvPr id="54" name="Rectangle 53"/>
          <p:cNvSpPr>
            <a:spLocks noChangeArrowheads="1"/>
          </p:cNvSpPr>
          <p:nvPr/>
        </p:nvSpPr>
        <p:spPr bwMode="auto">
          <a:xfrm>
            <a:off x="7092181" y="5952509"/>
            <a:ext cx="214312" cy="523875"/>
          </a:xfrm>
          <a:prstGeom prst="rect">
            <a:avLst/>
          </a:prstGeom>
          <a:noFill/>
          <a:ln w="9525">
            <a:noFill/>
            <a:miter lim="800000"/>
            <a:headEnd/>
            <a:tailEnd/>
          </a:ln>
        </p:spPr>
        <p:txBody>
          <a:bodyPr>
            <a:spAutoFit/>
          </a:bodyPr>
          <a:lstStyle/>
          <a:p>
            <a:pPr algn="ctr"/>
            <a:r>
              <a:rPr lang="fr-FR" sz="2800" dirty="0">
                <a:solidFill>
                  <a:srgbClr val="000000"/>
                </a:solidFill>
                <a:latin typeface="Arial Narrow" pitchFamily="34" charset="0"/>
                <a:cs typeface="Arial" pitchFamily="34" charset="0"/>
              </a:rPr>
              <a:t>3</a:t>
            </a:r>
          </a:p>
        </p:txBody>
      </p:sp>
      <p:sp>
        <p:nvSpPr>
          <p:cNvPr id="55" name="Rectangle 54"/>
          <p:cNvSpPr>
            <a:spLocks noChangeArrowheads="1"/>
          </p:cNvSpPr>
          <p:nvPr/>
        </p:nvSpPr>
        <p:spPr bwMode="auto">
          <a:xfrm>
            <a:off x="6986612" y="3730418"/>
            <a:ext cx="384175" cy="523875"/>
          </a:xfrm>
          <a:prstGeom prst="rect">
            <a:avLst/>
          </a:prstGeom>
          <a:noFill/>
          <a:ln w="9525">
            <a:noFill/>
            <a:miter lim="800000"/>
            <a:headEnd/>
            <a:tailEnd/>
          </a:ln>
        </p:spPr>
        <p:txBody>
          <a:bodyPr>
            <a:spAutoFit/>
          </a:bodyPr>
          <a:lstStyle/>
          <a:p>
            <a:r>
              <a:rPr lang="fr-FR" sz="2800">
                <a:solidFill>
                  <a:srgbClr val="000000"/>
                </a:solidFill>
                <a:latin typeface="Arial Narrow" pitchFamily="34" charset="0"/>
                <a:cs typeface="Arial" pitchFamily="34" charset="0"/>
              </a:rPr>
              <a:t>4</a:t>
            </a:r>
          </a:p>
        </p:txBody>
      </p:sp>
      <p:sp>
        <p:nvSpPr>
          <p:cNvPr id="57" name="Rectangle 56"/>
          <p:cNvSpPr>
            <a:spLocks noChangeArrowheads="1"/>
          </p:cNvSpPr>
          <p:nvPr/>
        </p:nvSpPr>
        <p:spPr bwMode="auto">
          <a:xfrm>
            <a:off x="6986612" y="3301793"/>
            <a:ext cx="347663" cy="523875"/>
          </a:xfrm>
          <a:prstGeom prst="rect">
            <a:avLst/>
          </a:prstGeom>
          <a:noFill/>
          <a:ln w="9525">
            <a:noFill/>
            <a:miter lim="800000"/>
            <a:headEnd/>
            <a:tailEnd/>
          </a:ln>
        </p:spPr>
        <p:txBody>
          <a:bodyPr wrap="none">
            <a:spAutoFit/>
          </a:bodyPr>
          <a:lstStyle/>
          <a:p>
            <a:r>
              <a:rPr lang="fr-FR" sz="2800">
                <a:solidFill>
                  <a:srgbClr val="000000"/>
                </a:solidFill>
                <a:latin typeface="Arial Narrow" pitchFamily="34" charset="0"/>
                <a:cs typeface="Arial" pitchFamily="34" charset="0"/>
              </a:rPr>
              <a:t>1</a:t>
            </a:r>
          </a:p>
        </p:txBody>
      </p:sp>
      <p:sp>
        <p:nvSpPr>
          <p:cNvPr id="58" name="Rectangle 57"/>
          <p:cNvSpPr>
            <a:spLocks noChangeArrowheads="1"/>
          </p:cNvSpPr>
          <p:nvPr/>
        </p:nvSpPr>
        <p:spPr bwMode="auto">
          <a:xfrm>
            <a:off x="1843112" y="3301793"/>
            <a:ext cx="354013" cy="523875"/>
          </a:xfrm>
          <a:prstGeom prst="rect">
            <a:avLst/>
          </a:prstGeom>
          <a:noFill/>
          <a:ln w="9525">
            <a:noFill/>
            <a:miter lim="800000"/>
            <a:headEnd/>
            <a:tailEnd/>
          </a:ln>
        </p:spPr>
        <p:txBody>
          <a:bodyPr>
            <a:spAutoFit/>
          </a:bodyPr>
          <a:lstStyle/>
          <a:p>
            <a:r>
              <a:rPr lang="fr-FR" sz="2800">
                <a:solidFill>
                  <a:srgbClr val="000000"/>
                </a:solidFill>
                <a:latin typeface="Arial Narrow" pitchFamily="34" charset="0"/>
                <a:cs typeface="Arial" pitchFamily="34" charset="0"/>
              </a:rPr>
              <a:t>0</a:t>
            </a:r>
          </a:p>
        </p:txBody>
      </p:sp>
      <p:sp>
        <p:nvSpPr>
          <p:cNvPr id="59" name="Rectangle 58"/>
          <p:cNvSpPr>
            <a:spLocks noChangeArrowheads="1"/>
          </p:cNvSpPr>
          <p:nvPr/>
        </p:nvSpPr>
        <p:spPr bwMode="auto">
          <a:xfrm>
            <a:off x="7058050" y="5159168"/>
            <a:ext cx="282575" cy="523875"/>
          </a:xfrm>
          <a:prstGeom prst="rect">
            <a:avLst/>
          </a:prstGeom>
          <a:noFill/>
          <a:ln w="9525">
            <a:noFill/>
            <a:miter lim="800000"/>
            <a:headEnd/>
            <a:tailEnd/>
          </a:ln>
        </p:spPr>
        <p:txBody>
          <a:bodyPr>
            <a:spAutoFit/>
          </a:bodyPr>
          <a:lstStyle/>
          <a:p>
            <a:r>
              <a:rPr lang="fr-FR" sz="2800">
                <a:solidFill>
                  <a:srgbClr val="000000"/>
                </a:solidFill>
                <a:latin typeface="Arial Narrow" pitchFamily="34" charset="0"/>
                <a:cs typeface="Arial" pitchFamily="34" charset="0"/>
              </a:rPr>
              <a:t>0</a:t>
            </a:r>
          </a:p>
        </p:txBody>
      </p:sp>
      <p:sp>
        <p:nvSpPr>
          <p:cNvPr id="61" name="Rectangle 60"/>
          <p:cNvSpPr>
            <a:spLocks noChangeArrowheads="1"/>
          </p:cNvSpPr>
          <p:nvPr/>
        </p:nvSpPr>
        <p:spPr bwMode="auto">
          <a:xfrm>
            <a:off x="1450208" y="5683043"/>
            <a:ext cx="347663" cy="523875"/>
          </a:xfrm>
          <a:prstGeom prst="rect">
            <a:avLst/>
          </a:prstGeom>
          <a:noFill/>
          <a:ln w="9525">
            <a:noFill/>
            <a:miter lim="800000"/>
            <a:headEnd/>
            <a:tailEnd/>
          </a:ln>
        </p:spPr>
        <p:txBody>
          <a:bodyPr wrap="none">
            <a:spAutoFit/>
          </a:bodyPr>
          <a:lstStyle/>
          <a:p>
            <a:r>
              <a:rPr lang="fr-FR" sz="2800" dirty="0">
                <a:solidFill>
                  <a:srgbClr val="000000"/>
                </a:solidFill>
                <a:latin typeface="Arial Narrow" pitchFamily="34" charset="0"/>
                <a:cs typeface="Arial" pitchFamily="34" charset="0"/>
              </a:rPr>
              <a:t>2</a:t>
            </a:r>
          </a:p>
        </p:txBody>
      </p:sp>
      <p:sp>
        <p:nvSpPr>
          <p:cNvPr id="62" name="Rectangle 61"/>
          <p:cNvSpPr>
            <a:spLocks noChangeArrowheads="1"/>
          </p:cNvSpPr>
          <p:nvPr/>
        </p:nvSpPr>
        <p:spPr bwMode="auto">
          <a:xfrm>
            <a:off x="1414487" y="4301918"/>
            <a:ext cx="347663" cy="523875"/>
          </a:xfrm>
          <a:prstGeom prst="rect">
            <a:avLst/>
          </a:prstGeom>
          <a:noFill/>
          <a:ln w="9525">
            <a:noFill/>
            <a:miter lim="800000"/>
            <a:headEnd/>
            <a:tailEnd/>
          </a:ln>
        </p:spPr>
        <p:txBody>
          <a:bodyPr wrap="none">
            <a:spAutoFit/>
          </a:bodyPr>
          <a:lstStyle/>
          <a:p>
            <a:r>
              <a:rPr lang="fr-FR" sz="2800">
                <a:solidFill>
                  <a:srgbClr val="000000"/>
                </a:solidFill>
                <a:latin typeface="Arial Narrow" pitchFamily="34" charset="0"/>
                <a:cs typeface="Arial" pitchFamily="34" charset="0"/>
              </a:rPr>
              <a:t>2</a:t>
            </a:r>
          </a:p>
        </p:txBody>
      </p:sp>
      <p:sp>
        <p:nvSpPr>
          <p:cNvPr id="63" name="Rectangle 62"/>
          <p:cNvSpPr>
            <a:spLocks noChangeArrowheads="1"/>
          </p:cNvSpPr>
          <p:nvPr/>
        </p:nvSpPr>
        <p:spPr bwMode="auto">
          <a:xfrm>
            <a:off x="1485925" y="3801856"/>
            <a:ext cx="347662" cy="523875"/>
          </a:xfrm>
          <a:prstGeom prst="rect">
            <a:avLst/>
          </a:prstGeom>
          <a:noFill/>
          <a:ln w="9525">
            <a:noFill/>
            <a:miter lim="800000"/>
            <a:headEnd/>
            <a:tailEnd/>
          </a:ln>
        </p:spPr>
        <p:txBody>
          <a:bodyPr wrap="none">
            <a:spAutoFit/>
          </a:bodyPr>
          <a:lstStyle/>
          <a:p>
            <a:r>
              <a:rPr lang="fr-FR" sz="2800">
                <a:solidFill>
                  <a:srgbClr val="000000"/>
                </a:solidFill>
                <a:latin typeface="Arial Narrow" pitchFamily="34" charset="0"/>
                <a:cs typeface="Arial" pitchFamily="34" charset="0"/>
              </a:rPr>
              <a:t>1</a:t>
            </a:r>
          </a:p>
        </p:txBody>
      </p:sp>
      <p:sp>
        <p:nvSpPr>
          <p:cNvPr id="64" name="Rectangle 63"/>
          <p:cNvSpPr>
            <a:spLocks noChangeArrowheads="1"/>
          </p:cNvSpPr>
          <p:nvPr/>
        </p:nvSpPr>
        <p:spPr bwMode="auto">
          <a:xfrm>
            <a:off x="1343050" y="5016293"/>
            <a:ext cx="347662" cy="523875"/>
          </a:xfrm>
          <a:prstGeom prst="rect">
            <a:avLst/>
          </a:prstGeom>
          <a:noFill/>
          <a:ln w="9525">
            <a:noFill/>
            <a:miter lim="800000"/>
            <a:headEnd/>
            <a:tailEnd/>
          </a:ln>
        </p:spPr>
        <p:txBody>
          <a:bodyPr wrap="none">
            <a:spAutoFit/>
          </a:bodyPr>
          <a:lstStyle/>
          <a:p>
            <a:r>
              <a:rPr lang="fr-FR" sz="2800">
                <a:solidFill>
                  <a:srgbClr val="000000"/>
                </a:solidFill>
                <a:latin typeface="Arial Narrow" pitchFamily="34" charset="0"/>
                <a:cs typeface="Arial" pitchFamily="34" charset="0"/>
              </a:rPr>
              <a:t>1</a:t>
            </a:r>
          </a:p>
        </p:txBody>
      </p:sp>
      <p:sp>
        <p:nvSpPr>
          <p:cNvPr id="154662" name="Rectangle 68"/>
          <p:cNvSpPr>
            <a:spLocks noChangeArrowheads="1"/>
          </p:cNvSpPr>
          <p:nvPr/>
        </p:nvSpPr>
        <p:spPr bwMode="auto">
          <a:xfrm>
            <a:off x="188308" y="119180"/>
            <a:ext cx="5437807" cy="615553"/>
          </a:xfrm>
          <a:prstGeom prst="rect">
            <a:avLst/>
          </a:prstGeom>
          <a:noFill/>
          <a:ln w="9525">
            <a:noFill/>
            <a:miter lim="800000"/>
            <a:headEnd/>
            <a:tailEnd/>
          </a:ln>
        </p:spPr>
        <p:txBody>
          <a:bodyPr wrap="square">
            <a:spAutoFit/>
          </a:bodyPr>
          <a:lstStyle/>
          <a:p>
            <a:pPr>
              <a:buClr>
                <a:schemeClr val="accent1"/>
              </a:buClr>
              <a:buSzPct val="85000"/>
              <a:defRPr/>
            </a:pPr>
            <a:r>
              <a:rPr lang="fr-FR" sz="3400" b="1" dirty="0">
                <a:solidFill>
                  <a:schemeClr val="tx2"/>
                </a:solidFill>
                <a:latin typeface="+mj-lt"/>
                <a:ea typeface="+mj-ea"/>
                <a:cs typeface="+mj-cs"/>
              </a:rPr>
              <a:t>Le comptage des points </a:t>
            </a:r>
          </a:p>
        </p:txBody>
      </p:sp>
      <p:sp>
        <p:nvSpPr>
          <p:cNvPr id="49" name="Espace réservé du numéro de diapositive 48"/>
          <p:cNvSpPr>
            <a:spLocks noGrp="1"/>
          </p:cNvSpPr>
          <p:nvPr>
            <p:ph type="sldNum" sz="quarter" idx="12"/>
          </p:nvPr>
        </p:nvSpPr>
        <p:spPr/>
        <p:txBody>
          <a:bodyPr/>
          <a:lstStyle/>
          <a:p>
            <a:pPr>
              <a:defRPr/>
            </a:pPr>
            <a:fld id="{3272A0BD-2E0C-409A-82A6-3219A1D1763A}" type="slidenum">
              <a:rPr lang="fr-FR" altLang="en-US" smtClean="0"/>
              <a:pPr>
                <a:defRPr/>
              </a:pPr>
              <a:t>6</a:t>
            </a:fld>
            <a:endParaRPr lang="fr-FR" altLang="en-US"/>
          </a:p>
        </p:txBody>
      </p:sp>
      <p:sp>
        <p:nvSpPr>
          <p:cNvPr id="2" name="Rectangle 1"/>
          <p:cNvSpPr/>
          <p:nvPr/>
        </p:nvSpPr>
        <p:spPr>
          <a:xfrm>
            <a:off x="161273" y="728454"/>
            <a:ext cx="8818184" cy="1908215"/>
          </a:xfrm>
          <a:prstGeom prst="rect">
            <a:avLst/>
          </a:prstGeom>
        </p:spPr>
        <p:txBody>
          <a:bodyPr wrap="square">
            <a:spAutoFit/>
          </a:bodyPr>
          <a:lstStyle/>
          <a:p>
            <a:pPr algn="just"/>
            <a:r>
              <a:rPr lang="fr-FR" sz="2400" dirty="0">
                <a:latin typeface="+mn-lt"/>
              </a:rPr>
              <a:t>Est appelé "Honneur" tout coup dans la zone de points, (flèche ne touchant pas le cordon extérieur)</a:t>
            </a:r>
          </a:p>
          <a:p>
            <a:pPr algn="just"/>
            <a:r>
              <a:rPr lang="fr-FR" sz="2400" dirty="0">
                <a:solidFill>
                  <a:srgbClr val="000000"/>
                </a:solidFill>
                <a:latin typeface="+mn-lt"/>
                <a:cs typeface="Arial" pitchFamily="34" charset="0"/>
              </a:rPr>
              <a:t>Le comptage des points se fait au désavantage </a:t>
            </a:r>
            <a:r>
              <a:rPr lang="fr-FR" sz="2400" b="1" dirty="0">
                <a:solidFill>
                  <a:srgbClr val="000000"/>
                </a:solidFill>
                <a:latin typeface="+mn-lt"/>
                <a:cs typeface="Arial" pitchFamily="34" charset="0"/>
              </a:rPr>
              <a:t>sauf</a:t>
            </a:r>
            <a:r>
              <a:rPr lang="fr-FR" sz="2400" dirty="0">
                <a:solidFill>
                  <a:srgbClr val="000000"/>
                </a:solidFill>
                <a:latin typeface="+mn-lt"/>
                <a:cs typeface="Arial" pitchFamily="34" charset="0"/>
              </a:rPr>
              <a:t> pour le noir, les points comptent à l’avantage.</a:t>
            </a:r>
          </a:p>
          <a:p>
            <a:pPr algn="just"/>
            <a:endParaRPr lang="fr-FR" sz="2200" dirty="0">
              <a:latin typeface="+mn-lt"/>
            </a:endParaRPr>
          </a:p>
        </p:txBody>
      </p:sp>
    </p:spTree>
    <p:extLst>
      <p:ext uri="{BB962C8B-B14F-4D97-AF65-F5344CB8AC3E}">
        <p14:creationId xmlns:p14="http://schemas.microsoft.com/office/powerpoint/2010/main" val="52403216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3075"/>
                                        </p:tgtEl>
                                        <p:attrNameLst>
                                          <p:attrName>style.visibility</p:attrName>
                                        </p:attrNameLst>
                                      </p:cBhvr>
                                      <p:to>
                                        <p:strVal val="visible"/>
                                      </p:to>
                                    </p:set>
                                    <p:animEffect transition="in" filter="fade">
                                      <p:cBhvr>
                                        <p:cTn id="7" dur="1000"/>
                                        <p:tgtEl>
                                          <p:spTgt spid="3075"/>
                                        </p:tgtEl>
                                      </p:cBhvr>
                                    </p:animEffect>
                                    <p:anim calcmode="lin" valueType="num">
                                      <p:cBhvr>
                                        <p:cTn id="8" dur="1000" fill="hold"/>
                                        <p:tgtEl>
                                          <p:spTgt spid="3075"/>
                                        </p:tgtEl>
                                        <p:attrNameLst>
                                          <p:attrName>ppt_x</p:attrName>
                                        </p:attrNameLst>
                                      </p:cBhvr>
                                      <p:tavLst>
                                        <p:tav tm="0">
                                          <p:val>
                                            <p:strVal val="#ppt_x"/>
                                          </p:val>
                                        </p:tav>
                                        <p:tav tm="100000">
                                          <p:val>
                                            <p:strVal val="#ppt_x"/>
                                          </p:val>
                                        </p:tav>
                                      </p:tavLst>
                                    </p:anim>
                                    <p:anim calcmode="lin" valueType="num">
                                      <p:cBhvr>
                                        <p:cTn id="9" dur="1000" fill="hold"/>
                                        <p:tgtEl>
                                          <p:spTgt spid="307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28"/>
                                        </p:tgtEl>
                                        <p:attrNameLst>
                                          <p:attrName>style.visibility</p:attrName>
                                        </p:attrNameLst>
                                      </p:cBhvr>
                                      <p:to>
                                        <p:strVal val="visible"/>
                                      </p:to>
                                    </p:set>
                                    <p:anim calcmode="lin" valueType="num">
                                      <p:cBhvr>
                                        <p:cTn id="14" dur="500" fill="hold"/>
                                        <p:tgtEl>
                                          <p:spTgt spid="28"/>
                                        </p:tgtEl>
                                        <p:attrNameLst>
                                          <p:attrName>ppt_w</p:attrName>
                                        </p:attrNameLst>
                                      </p:cBhvr>
                                      <p:tavLst>
                                        <p:tav tm="0">
                                          <p:val>
                                            <p:fltVal val="0"/>
                                          </p:val>
                                        </p:tav>
                                        <p:tav tm="100000">
                                          <p:val>
                                            <p:strVal val="#ppt_w"/>
                                          </p:val>
                                        </p:tav>
                                      </p:tavLst>
                                    </p:anim>
                                    <p:anim calcmode="lin" valueType="num">
                                      <p:cBhvr>
                                        <p:cTn id="15" dur="500" fill="hold"/>
                                        <p:tgtEl>
                                          <p:spTgt spid="28"/>
                                        </p:tgtEl>
                                        <p:attrNameLst>
                                          <p:attrName>ppt_h</p:attrName>
                                        </p:attrNameLst>
                                      </p:cBhvr>
                                      <p:tavLst>
                                        <p:tav tm="0">
                                          <p:val>
                                            <p:fltVal val="0"/>
                                          </p:val>
                                        </p:tav>
                                        <p:tav tm="100000">
                                          <p:val>
                                            <p:strVal val="#ppt_h"/>
                                          </p:val>
                                        </p:tav>
                                      </p:tavLst>
                                    </p:anim>
                                    <p:animEffect transition="in" filter="fade">
                                      <p:cBhvr>
                                        <p:cTn id="16" dur="500"/>
                                        <p:tgtEl>
                                          <p:spTgt spid="28"/>
                                        </p:tgtEl>
                                      </p:cBhvr>
                                    </p:animEffect>
                                  </p:childTnLst>
                                </p:cTn>
                              </p:par>
                              <p:par>
                                <p:cTn id="17" presetID="53" presetClass="entr" presetSubtype="0" fill="hold" grpId="0" nodeType="withEffect">
                                  <p:stCondLst>
                                    <p:cond delay="0"/>
                                  </p:stCondLst>
                                  <p:childTnLst>
                                    <p:set>
                                      <p:cBhvr>
                                        <p:cTn id="18" dur="1" fill="hold">
                                          <p:stCondLst>
                                            <p:cond delay="0"/>
                                          </p:stCondLst>
                                        </p:cTn>
                                        <p:tgtEl>
                                          <p:spTgt spid="50"/>
                                        </p:tgtEl>
                                        <p:attrNameLst>
                                          <p:attrName>style.visibility</p:attrName>
                                        </p:attrNameLst>
                                      </p:cBhvr>
                                      <p:to>
                                        <p:strVal val="visible"/>
                                      </p:to>
                                    </p:set>
                                    <p:anim calcmode="lin" valueType="num">
                                      <p:cBhvr>
                                        <p:cTn id="19" dur="500" fill="hold"/>
                                        <p:tgtEl>
                                          <p:spTgt spid="50"/>
                                        </p:tgtEl>
                                        <p:attrNameLst>
                                          <p:attrName>ppt_w</p:attrName>
                                        </p:attrNameLst>
                                      </p:cBhvr>
                                      <p:tavLst>
                                        <p:tav tm="0">
                                          <p:val>
                                            <p:fltVal val="0"/>
                                          </p:val>
                                        </p:tav>
                                        <p:tav tm="100000">
                                          <p:val>
                                            <p:strVal val="#ppt_w"/>
                                          </p:val>
                                        </p:tav>
                                      </p:tavLst>
                                    </p:anim>
                                    <p:anim calcmode="lin" valueType="num">
                                      <p:cBhvr>
                                        <p:cTn id="20" dur="500" fill="hold"/>
                                        <p:tgtEl>
                                          <p:spTgt spid="50"/>
                                        </p:tgtEl>
                                        <p:attrNameLst>
                                          <p:attrName>ppt_h</p:attrName>
                                        </p:attrNameLst>
                                      </p:cBhvr>
                                      <p:tavLst>
                                        <p:tav tm="0">
                                          <p:val>
                                            <p:fltVal val="0"/>
                                          </p:val>
                                        </p:tav>
                                        <p:tav tm="100000">
                                          <p:val>
                                            <p:strVal val="#ppt_h"/>
                                          </p:val>
                                        </p:tav>
                                      </p:tavLst>
                                    </p:anim>
                                    <p:animEffect transition="in" filter="fade">
                                      <p:cBhvr>
                                        <p:cTn id="21" dur="500"/>
                                        <p:tgtEl>
                                          <p:spTgt spid="50"/>
                                        </p:tgtEl>
                                      </p:cBhvr>
                                    </p:animEffect>
                                  </p:childTnLst>
                                </p:cTn>
                              </p:par>
                              <p:par>
                                <p:cTn id="22" presetID="53" presetClass="entr" presetSubtype="0" fill="hold" grpId="0" nodeType="withEffect">
                                  <p:stCondLst>
                                    <p:cond delay="0"/>
                                  </p:stCondLst>
                                  <p:childTnLst>
                                    <p:set>
                                      <p:cBhvr>
                                        <p:cTn id="23" dur="1" fill="hold">
                                          <p:stCondLst>
                                            <p:cond delay="0"/>
                                          </p:stCondLst>
                                        </p:cTn>
                                        <p:tgtEl>
                                          <p:spTgt spid="53"/>
                                        </p:tgtEl>
                                        <p:attrNameLst>
                                          <p:attrName>style.visibility</p:attrName>
                                        </p:attrNameLst>
                                      </p:cBhvr>
                                      <p:to>
                                        <p:strVal val="visible"/>
                                      </p:to>
                                    </p:set>
                                    <p:anim calcmode="lin" valueType="num">
                                      <p:cBhvr>
                                        <p:cTn id="24" dur="500" fill="hold"/>
                                        <p:tgtEl>
                                          <p:spTgt spid="53"/>
                                        </p:tgtEl>
                                        <p:attrNameLst>
                                          <p:attrName>ppt_w</p:attrName>
                                        </p:attrNameLst>
                                      </p:cBhvr>
                                      <p:tavLst>
                                        <p:tav tm="0">
                                          <p:val>
                                            <p:fltVal val="0"/>
                                          </p:val>
                                        </p:tav>
                                        <p:tav tm="100000">
                                          <p:val>
                                            <p:strVal val="#ppt_w"/>
                                          </p:val>
                                        </p:tav>
                                      </p:tavLst>
                                    </p:anim>
                                    <p:anim calcmode="lin" valueType="num">
                                      <p:cBhvr>
                                        <p:cTn id="25" dur="500" fill="hold"/>
                                        <p:tgtEl>
                                          <p:spTgt spid="53"/>
                                        </p:tgtEl>
                                        <p:attrNameLst>
                                          <p:attrName>ppt_h</p:attrName>
                                        </p:attrNameLst>
                                      </p:cBhvr>
                                      <p:tavLst>
                                        <p:tav tm="0">
                                          <p:val>
                                            <p:fltVal val="0"/>
                                          </p:val>
                                        </p:tav>
                                        <p:tav tm="100000">
                                          <p:val>
                                            <p:strVal val="#ppt_h"/>
                                          </p:val>
                                        </p:tav>
                                      </p:tavLst>
                                    </p:anim>
                                    <p:animEffect transition="in" filter="fade">
                                      <p:cBhvr>
                                        <p:cTn id="26" dur="500"/>
                                        <p:tgtEl>
                                          <p:spTgt spid="53"/>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53" presetClass="entr" presetSubtype="0" fill="hold" grpId="0" nodeType="clickEffect">
                                  <p:stCondLst>
                                    <p:cond delay="0"/>
                                  </p:stCondLst>
                                  <p:childTnLst>
                                    <p:set>
                                      <p:cBhvr>
                                        <p:cTn id="30" dur="1" fill="hold">
                                          <p:stCondLst>
                                            <p:cond delay="0"/>
                                          </p:stCondLst>
                                        </p:cTn>
                                        <p:tgtEl>
                                          <p:spTgt spid="30"/>
                                        </p:tgtEl>
                                        <p:attrNameLst>
                                          <p:attrName>style.visibility</p:attrName>
                                        </p:attrNameLst>
                                      </p:cBhvr>
                                      <p:to>
                                        <p:strVal val="visible"/>
                                      </p:to>
                                    </p:set>
                                    <p:anim calcmode="lin" valueType="num">
                                      <p:cBhvr>
                                        <p:cTn id="31" dur="500" fill="hold"/>
                                        <p:tgtEl>
                                          <p:spTgt spid="30"/>
                                        </p:tgtEl>
                                        <p:attrNameLst>
                                          <p:attrName>ppt_w</p:attrName>
                                        </p:attrNameLst>
                                      </p:cBhvr>
                                      <p:tavLst>
                                        <p:tav tm="0">
                                          <p:val>
                                            <p:fltVal val="0"/>
                                          </p:val>
                                        </p:tav>
                                        <p:tav tm="100000">
                                          <p:val>
                                            <p:strVal val="#ppt_w"/>
                                          </p:val>
                                        </p:tav>
                                      </p:tavLst>
                                    </p:anim>
                                    <p:anim calcmode="lin" valueType="num">
                                      <p:cBhvr>
                                        <p:cTn id="32" dur="500" fill="hold"/>
                                        <p:tgtEl>
                                          <p:spTgt spid="30"/>
                                        </p:tgtEl>
                                        <p:attrNameLst>
                                          <p:attrName>ppt_h</p:attrName>
                                        </p:attrNameLst>
                                      </p:cBhvr>
                                      <p:tavLst>
                                        <p:tav tm="0">
                                          <p:val>
                                            <p:fltVal val="0"/>
                                          </p:val>
                                        </p:tav>
                                        <p:tav tm="100000">
                                          <p:val>
                                            <p:strVal val="#ppt_h"/>
                                          </p:val>
                                        </p:tav>
                                      </p:tavLst>
                                    </p:anim>
                                    <p:animEffect transition="in" filter="fade">
                                      <p:cBhvr>
                                        <p:cTn id="33" dur="500"/>
                                        <p:tgtEl>
                                          <p:spTgt spid="30"/>
                                        </p:tgtEl>
                                      </p:cBhvr>
                                    </p:animEffect>
                                  </p:childTnLst>
                                </p:cTn>
                              </p:par>
                              <p:par>
                                <p:cTn id="34" presetID="53" presetClass="entr" presetSubtype="0" fill="hold" grpId="0" nodeType="withEffect">
                                  <p:stCondLst>
                                    <p:cond delay="0"/>
                                  </p:stCondLst>
                                  <p:childTnLst>
                                    <p:set>
                                      <p:cBhvr>
                                        <p:cTn id="35" dur="1" fill="hold">
                                          <p:stCondLst>
                                            <p:cond delay="0"/>
                                          </p:stCondLst>
                                        </p:cTn>
                                        <p:tgtEl>
                                          <p:spTgt spid="46"/>
                                        </p:tgtEl>
                                        <p:attrNameLst>
                                          <p:attrName>style.visibility</p:attrName>
                                        </p:attrNameLst>
                                      </p:cBhvr>
                                      <p:to>
                                        <p:strVal val="visible"/>
                                      </p:to>
                                    </p:set>
                                    <p:anim calcmode="lin" valueType="num">
                                      <p:cBhvr>
                                        <p:cTn id="36" dur="500" fill="hold"/>
                                        <p:tgtEl>
                                          <p:spTgt spid="46"/>
                                        </p:tgtEl>
                                        <p:attrNameLst>
                                          <p:attrName>ppt_w</p:attrName>
                                        </p:attrNameLst>
                                      </p:cBhvr>
                                      <p:tavLst>
                                        <p:tav tm="0">
                                          <p:val>
                                            <p:fltVal val="0"/>
                                          </p:val>
                                        </p:tav>
                                        <p:tav tm="100000">
                                          <p:val>
                                            <p:strVal val="#ppt_w"/>
                                          </p:val>
                                        </p:tav>
                                      </p:tavLst>
                                    </p:anim>
                                    <p:anim calcmode="lin" valueType="num">
                                      <p:cBhvr>
                                        <p:cTn id="37" dur="500" fill="hold"/>
                                        <p:tgtEl>
                                          <p:spTgt spid="46"/>
                                        </p:tgtEl>
                                        <p:attrNameLst>
                                          <p:attrName>ppt_h</p:attrName>
                                        </p:attrNameLst>
                                      </p:cBhvr>
                                      <p:tavLst>
                                        <p:tav tm="0">
                                          <p:val>
                                            <p:fltVal val="0"/>
                                          </p:val>
                                        </p:tav>
                                        <p:tav tm="100000">
                                          <p:val>
                                            <p:strVal val="#ppt_h"/>
                                          </p:val>
                                        </p:tav>
                                      </p:tavLst>
                                    </p:anim>
                                    <p:animEffect transition="in" filter="fade">
                                      <p:cBhvr>
                                        <p:cTn id="38" dur="500"/>
                                        <p:tgtEl>
                                          <p:spTgt spid="46"/>
                                        </p:tgtEl>
                                      </p:cBhvr>
                                    </p:animEffect>
                                  </p:childTnLst>
                                </p:cTn>
                              </p:par>
                              <p:par>
                                <p:cTn id="39" presetID="53" presetClass="entr" presetSubtype="0" fill="hold" grpId="0" nodeType="withEffect">
                                  <p:stCondLst>
                                    <p:cond delay="0"/>
                                  </p:stCondLst>
                                  <p:childTnLst>
                                    <p:set>
                                      <p:cBhvr>
                                        <p:cTn id="40" dur="1" fill="hold">
                                          <p:stCondLst>
                                            <p:cond delay="0"/>
                                          </p:stCondLst>
                                        </p:cTn>
                                        <p:tgtEl>
                                          <p:spTgt spid="54"/>
                                        </p:tgtEl>
                                        <p:attrNameLst>
                                          <p:attrName>style.visibility</p:attrName>
                                        </p:attrNameLst>
                                      </p:cBhvr>
                                      <p:to>
                                        <p:strVal val="visible"/>
                                      </p:to>
                                    </p:set>
                                    <p:anim calcmode="lin" valueType="num">
                                      <p:cBhvr>
                                        <p:cTn id="41" dur="500" fill="hold"/>
                                        <p:tgtEl>
                                          <p:spTgt spid="54"/>
                                        </p:tgtEl>
                                        <p:attrNameLst>
                                          <p:attrName>ppt_w</p:attrName>
                                        </p:attrNameLst>
                                      </p:cBhvr>
                                      <p:tavLst>
                                        <p:tav tm="0">
                                          <p:val>
                                            <p:fltVal val="0"/>
                                          </p:val>
                                        </p:tav>
                                        <p:tav tm="100000">
                                          <p:val>
                                            <p:strVal val="#ppt_w"/>
                                          </p:val>
                                        </p:tav>
                                      </p:tavLst>
                                    </p:anim>
                                    <p:anim calcmode="lin" valueType="num">
                                      <p:cBhvr>
                                        <p:cTn id="42" dur="500" fill="hold"/>
                                        <p:tgtEl>
                                          <p:spTgt spid="54"/>
                                        </p:tgtEl>
                                        <p:attrNameLst>
                                          <p:attrName>ppt_h</p:attrName>
                                        </p:attrNameLst>
                                      </p:cBhvr>
                                      <p:tavLst>
                                        <p:tav tm="0">
                                          <p:val>
                                            <p:fltVal val="0"/>
                                          </p:val>
                                        </p:tav>
                                        <p:tav tm="100000">
                                          <p:val>
                                            <p:strVal val="#ppt_h"/>
                                          </p:val>
                                        </p:tav>
                                      </p:tavLst>
                                    </p:anim>
                                    <p:animEffect transition="in" filter="fade">
                                      <p:cBhvr>
                                        <p:cTn id="43" dur="500"/>
                                        <p:tgtEl>
                                          <p:spTgt spid="54"/>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53" presetClass="entr" presetSubtype="0" fill="hold" grpId="0" nodeType="clickEffect">
                                  <p:stCondLst>
                                    <p:cond delay="0"/>
                                  </p:stCondLst>
                                  <p:childTnLst>
                                    <p:set>
                                      <p:cBhvr>
                                        <p:cTn id="47" dur="1" fill="hold">
                                          <p:stCondLst>
                                            <p:cond delay="0"/>
                                          </p:stCondLst>
                                        </p:cTn>
                                        <p:tgtEl>
                                          <p:spTgt spid="34"/>
                                        </p:tgtEl>
                                        <p:attrNameLst>
                                          <p:attrName>style.visibility</p:attrName>
                                        </p:attrNameLst>
                                      </p:cBhvr>
                                      <p:to>
                                        <p:strVal val="visible"/>
                                      </p:to>
                                    </p:set>
                                    <p:anim calcmode="lin" valueType="num">
                                      <p:cBhvr>
                                        <p:cTn id="48" dur="500" fill="hold"/>
                                        <p:tgtEl>
                                          <p:spTgt spid="34"/>
                                        </p:tgtEl>
                                        <p:attrNameLst>
                                          <p:attrName>ppt_w</p:attrName>
                                        </p:attrNameLst>
                                      </p:cBhvr>
                                      <p:tavLst>
                                        <p:tav tm="0">
                                          <p:val>
                                            <p:fltVal val="0"/>
                                          </p:val>
                                        </p:tav>
                                        <p:tav tm="100000">
                                          <p:val>
                                            <p:strVal val="#ppt_w"/>
                                          </p:val>
                                        </p:tav>
                                      </p:tavLst>
                                    </p:anim>
                                    <p:anim calcmode="lin" valueType="num">
                                      <p:cBhvr>
                                        <p:cTn id="49" dur="500" fill="hold"/>
                                        <p:tgtEl>
                                          <p:spTgt spid="34"/>
                                        </p:tgtEl>
                                        <p:attrNameLst>
                                          <p:attrName>ppt_h</p:attrName>
                                        </p:attrNameLst>
                                      </p:cBhvr>
                                      <p:tavLst>
                                        <p:tav tm="0">
                                          <p:val>
                                            <p:fltVal val="0"/>
                                          </p:val>
                                        </p:tav>
                                        <p:tav tm="100000">
                                          <p:val>
                                            <p:strVal val="#ppt_h"/>
                                          </p:val>
                                        </p:tav>
                                      </p:tavLst>
                                    </p:anim>
                                    <p:animEffect transition="in" filter="fade">
                                      <p:cBhvr>
                                        <p:cTn id="50" dur="500"/>
                                        <p:tgtEl>
                                          <p:spTgt spid="34"/>
                                        </p:tgtEl>
                                      </p:cBhvr>
                                    </p:animEffect>
                                  </p:childTnLst>
                                </p:cTn>
                              </p:par>
                              <p:par>
                                <p:cTn id="51" presetID="53" presetClass="entr" presetSubtype="0" fill="hold" grpId="0" nodeType="withEffect">
                                  <p:stCondLst>
                                    <p:cond delay="0"/>
                                  </p:stCondLst>
                                  <p:childTnLst>
                                    <p:set>
                                      <p:cBhvr>
                                        <p:cTn id="52" dur="1" fill="hold">
                                          <p:stCondLst>
                                            <p:cond delay="0"/>
                                          </p:stCondLst>
                                        </p:cTn>
                                        <p:tgtEl>
                                          <p:spTgt spid="48"/>
                                        </p:tgtEl>
                                        <p:attrNameLst>
                                          <p:attrName>style.visibility</p:attrName>
                                        </p:attrNameLst>
                                      </p:cBhvr>
                                      <p:to>
                                        <p:strVal val="visible"/>
                                      </p:to>
                                    </p:set>
                                    <p:anim calcmode="lin" valueType="num">
                                      <p:cBhvr>
                                        <p:cTn id="53" dur="500" fill="hold"/>
                                        <p:tgtEl>
                                          <p:spTgt spid="48"/>
                                        </p:tgtEl>
                                        <p:attrNameLst>
                                          <p:attrName>ppt_w</p:attrName>
                                        </p:attrNameLst>
                                      </p:cBhvr>
                                      <p:tavLst>
                                        <p:tav tm="0">
                                          <p:val>
                                            <p:fltVal val="0"/>
                                          </p:val>
                                        </p:tav>
                                        <p:tav tm="100000">
                                          <p:val>
                                            <p:strVal val="#ppt_w"/>
                                          </p:val>
                                        </p:tav>
                                      </p:tavLst>
                                    </p:anim>
                                    <p:anim calcmode="lin" valueType="num">
                                      <p:cBhvr>
                                        <p:cTn id="54" dur="500" fill="hold"/>
                                        <p:tgtEl>
                                          <p:spTgt spid="48"/>
                                        </p:tgtEl>
                                        <p:attrNameLst>
                                          <p:attrName>ppt_h</p:attrName>
                                        </p:attrNameLst>
                                      </p:cBhvr>
                                      <p:tavLst>
                                        <p:tav tm="0">
                                          <p:val>
                                            <p:fltVal val="0"/>
                                          </p:val>
                                        </p:tav>
                                        <p:tav tm="100000">
                                          <p:val>
                                            <p:strVal val="#ppt_h"/>
                                          </p:val>
                                        </p:tav>
                                      </p:tavLst>
                                    </p:anim>
                                    <p:animEffect transition="in" filter="fade">
                                      <p:cBhvr>
                                        <p:cTn id="55" dur="500"/>
                                        <p:tgtEl>
                                          <p:spTgt spid="48"/>
                                        </p:tgtEl>
                                      </p:cBhvr>
                                    </p:animEffect>
                                  </p:childTnLst>
                                </p:cTn>
                              </p:par>
                              <p:par>
                                <p:cTn id="56" presetID="53" presetClass="entr" presetSubtype="0" fill="hold" grpId="0" nodeType="withEffect">
                                  <p:stCondLst>
                                    <p:cond delay="0"/>
                                  </p:stCondLst>
                                  <p:childTnLst>
                                    <p:set>
                                      <p:cBhvr>
                                        <p:cTn id="57" dur="1" fill="hold">
                                          <p:stCondLst>
                                            <p:cond delay="0"/>
                                          </p:stCondLst>
                                        </p:cTn>
                                        <p:tgtEl>
                                          <p:spTgt spid="55"/>
                                        </p:tgtEl>
                                        <p:attrNameLst>
                                          <p:attrName>style.visibility</p:attrName>
                                        </p:attrNameLst>
                                      </p:cBhvr>
                                      <p:to>
                                        <p:strVal val="visible"/>
                                      </p:to>
                                    </p:set>
                                    <p:anim calcmode="lin" valueType="num">
                                      <p:cBhvr>
                                        <p:cTn id="58" dur="500" fill="hold"/>
                                        <p:tgtEl>
                                          <p:spTgt spid="55"/>
                                        </p:tgtEl>
                                        <p:attrNameLst>
                                          <p:attrName>ppt_w</p:attrName>
                                        </p:attrNameLst>
                                      </p:cBhvr>
                                      <p:tavLst>
                                        <p:tav tm="0">
                                          <p:val>
                                            <p:fltVal val="0"/>
                                          </p:val>
                                        </p:tav>
                                        <p:tav tm="100000">
                                          <p:val>
                                            <p:strVal val="#ppt_w"/>
                                          </p:val>
                                        </p:tav>
                                      </p:tavLst>
                                    </p:anim>
                                    <p:anim calcmode="lin" valueType="num">
                                      <p:cBhvr>
                                        <p:cTn id="59" dur="500" fill="hold"/>
                                        <p:tgtEl>
                                          <p:spTgt spid="55"/>
                                        </p:tgtEl>
                                        <p:attrNameLst>
                                          <p:attrName>ppt_h</p:attrName>
                                        </p:attrNameLst>
                                      </p:cBhvr>
                                      <p:tavLst>
                                        <p:tav tm="0">
                                          <p:val>
                                            <p:fltVal val="0"/>
                                          </p:val>
                                        </p:tav>
                                        <p:tav tm="100000">
                                          <p:val>
                                            <p:strVal val="#ppt_h"/>
                                          </p:val>
                                        </p:tav>
                                      </p:tavLst>
                                    </p:anim>
                                    <p:animEffect transition="in" filter="fade">
                                      <p:cBhvr>
                                        <p:cTn id="60" dur="500"/>
                                        <p:tgtEl>
                                          <p:spTgt spid="55"/>
                                        </p:tgtEl>
                                      </p:cBhvr>
                                    </p:animEffect>
                                  </p:childTnLst>
                                </p:cTn>
                              </p:par>
                            </p:childTnLst>
                          </p:cTn>
                        </p:par>
                      </p:childTnLst>
                    </p:cTn>
                  </p:par>
                  <p:par>
                    <p:cTn id="61" fill="hold" nodeType="clickPar">
                      <p:stCondLst>
                        <p:cond delay="indefinite"/>
                      </p:stCondLst>
                      <p:childTnLst>
                        <p:par>
                          <p:cTn id="62" fill="hold" nodeType="withGroup">
                            <p:stCondLst>
                              <p:cond delay="0"/>
                            </p:stCondLst>
                            <p:childTnLst>
                              <p:par>
                                <p:cTn id="63" presetID="53" presetClass="entr" presetSubtype="0" fill="hold" grpId="0" nodeType="clickEffect">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cBhvr>
                                        <p:cTn id="65" dur="500" fill="hold"/>
                                        <p:tgtEl>
                                          <p:spTgt spid="26"/>
                                        </p:tgtEl>
                                        <p:attrNameLst>
                                          <p:attrName>ppt_w</p:attrName>
                                        </p:attrNameLst>
                                      </p:cBhvr>
                                      <p:tavLst>
                                        <p:tav tm="0">
                                          <p:val>
                                            <p:fltVal val="0"/>
                                          </p:val>
                                        </p:tav>
                                        <p:tav tm="100000">
                                          <p:val>
                                            <p:strVal val="#ppt_w"/>
                                          </p:val>
                                        </p:tav>
                                      </p:tavLst>
                                    </p:anim>
                                    <p:anim calcmode="lin" valueType="num">
                                      <p:cBhvr>
                                        <p:cTn id="66" dur="500" fill="hold"/>
                                        <p:tgtEl>
                                          <p:spTgt spid="26"/>
                                        </p:tgtEl>
                                        <p:attrNameLst>
                                          <p:attrName>ppt_h</p:attrName>
                                        </p:attrNameLst>
                                      </p:cBhvr>
                                      <p:tavLst>
                                        <p:tav tm="0">
                                          <p:val>
                                            <p:fltVal val="0"/>
                                          </p:val>
                                        </p:tav>
                                        <p:tav tm="100000">
                                          <p:val>
                                            <p:strVal val="#ppt_h"/>
                                          </p:val>
                                        </p:tav>
                                      </p:tavLst>
                                    </p:anim>
                                    <p:animEffect transition="in" filter="fade">
                                      <p:cBhvr>
                                        <p:cTn id="67" dur="500"/>
                                        <p:tgtEl>
                                          <p:spTgt spid="26"/>
                                        </p:tgtEl>
                                      </p:cBhvr>
                                    </p:animEffect>
                                  </p:childTnLst>
                                </p:cTn>
                              </p:par>
                              <p:par>
                                <p:cTn id="68" presetID="53" presetClass="entr" presetSubtype="0" fill="hold" grpId="0" nodeType="withEffect">
                                  <p:stCondLst>
                                    <p:cond delay="0"/>
                                  </p:stCondLst>
                                  <p:childTnLst>
                                    <p:set>
                                      <p:cBhvr>
                                        <p:cTn id="69" dur="1" fill="hold">
                                          <p:stCondLst>
                                            <p:cond delay="0"/>
                                          </p:stCondLst>
                                        </p:cTn>
                                        <p:tgtEl>
                                          <p:spTgt spid="47"/>
                                        </p:tgtEl>
                                        <p:attrNameLst>
                                          <p:attrName>style.visibility</p:attrName>
                                        </p:attrNameLst>
                                      </p:cBhvr>
                                      <p:to>
                                        <p:strVal val="visible"/>
                                      </p:to>
                                    </p:set>
                                    <p:anim calcmode="lin" valueType="num">
                                      <p:cBhvr>
                                        <p:cTn id="70" dur="500" fill="hold"/>
                                        <p:tgtEl>
                                          <p:spTgt spid="47"/>
                                        </p:tgtEl>
                                        <p:attrNameLst>
                                          <p:attrName>ppt_w</p:attrName>
                                        </p:attrNameLst>
                                      </p:cBhvr>
                                      <p:tavLst>
                                        <p:tav tm="0">
                                          <p:val>
                                            <p:fltVal val="0"/>
                                          </p:val>
                                        </p:tav>
                                        <p:tav tm="100000">
                                          <p:val>
                                            <p:strVal val="#ppt_w"/>
                                          </p:val>
                                        </p:tav>
                                      </p:tavLst>
                                    </p:anim>
                                    <p:anim calcmode="lin" valueType="num">
                                      <p:cBhvr>
                                        <p:cTn id="71" dur="500" fill="hold"/>
                                        <p:tgtEl>
                                          <p:spTgt spid="47"/>
                                        </p:tgtEl>
                                        <p:attrNameLst>
                                          <p:attrName>ppt_h</p:attrName>
                                        </p:attrNameLst>
                                      </p:cBhvr>
                                      <p:tavLst>
                                        <p:tav tm="0">
                                          <p:val>
                                            <p:fltVal val="0"/>
                                          </p:val>
                                        </p:tav>
                                        <p:tav tm="100000">
                                          <p:val>
                                            <p:strVal val="#ppt_h"/>
                                          </p:val>
                                        </p:tav>
                                      </p:tavLst>
                                    </p:anim>
                                    <p:animEffect transition="in" filter="fade">
                                      <p:cBhvr>
                                        <p:cTn id="72" dur="500"/>
                                        <p:tgtEl>
                                          <p:spTgt spid="47"/>
                                        </p:tgtEl>
                                      </p:cBhvr>
                                    </p:animEffect>
                                  </p:childTnLst>
                                </p:cTn>
                              </p:par>
                              <p:par>
                                <p:cTn id="73" presetID="53" presetClass="entr" presetSubtype="0" fill="hold" grpId="0" nodeType="withEffect">
                                  <p:stCondLst>
                                    <p:cond delay="0"/>
                                  </p:stCondLst>
                                  <p:childTnLst>
                                    <p:set>
                                      <p:cBhvr>
                                        <p:cTn id="74" dur="1" fill="hold">
                                          <p:stCondLst>
                                            <p:cond delay="0"/>
                                          </p:stCondLst>
                                        </p:cTn>
                                        <p:tgtEl>
                                          <p:spTgt spid="61"/>
                                        </p:tgtEl>
                                        <p:attrNameLst>
                                          <p:attrName>style.visibility</p:attrName>
                                        </p:attrNameLst>
                                      </p:cBhvr>
                                      <p:to>
                                        <p:strVal val="visible"/>
                                      </p:to>
                                    </p:set>
                                    <p:anim calcmode="lin" valueType="num">
                                      <p:cBhvr>
                                        <p:cTn id="75" dur="500" fill="hold"/>
                                        <p:tgtEl>
                                          <p:spTgt spid="61"/>
                                        </p:tgtEl>
                                        <p:attrNameLst>
                                          <p:attrName>ppt_w</p:attrName>
                                        </p:attrNameLst>
                                      </p:cBhvr>
                                      <p:tavLst>
                                        <p:tav tm="0">
                                          <p:val>
                                            <p:fltVal val="0"/>
                                          </p:val>
                                        </p:tav>
                                        <p:tav tm="100000">
                                          <p:val>
                                            <p:strVal val="#ppt_w"/>
                                          </p:val>
                                        </p:tav>
                                      </p:tavLst>
                                    </p:anim>
                                    <p:anim calcmode="lin" valueType="num">
                                      <p:cBhvr>
                                        <p:cTn id="76" dur="500" fill="hold"/>
                                        <p:tgtEl>
                                          <p:spTgt spid="61"/>
                                        </p:tgtEl>
                                        <p:attrNameLst>
                                          <p:attrName>ppt_h</p:attrName>
                                        </p:attrNameLst>
                                      </p:cBhvr>
                                      <p:tavLst>
                                        <p:tav tm="0">
                                          <p:val>
                                            <p:fltVal val="0"/>
                                          </p:val>
                                        </p:tav>
                                        <p:tav tm="100000">
                                          <p:val>
                                            <p:strVal val="#ppt_h"/>
                                          </p:val>
                                        </p:tav>
                                      </p:tavLst>
                                    </p:anim>
                                    <p:animEffect transition="in" filter="fade">
                                      <p:cBhvr>
                                        <p:cTn id="77" dur="500"/>
                                        <p:tgtEl>
                                          <p:spTgt spid="61"/>
                                        </p:tgtEl>
                                      </p:cBhvr>
                                    </p:animEffect>
                                  </p:childTnLst>
                                </p:cTn>
                              </p:par>
                            </p:childTnLst>
                          </p:cTn>
                        </p:par>
                      </p:childTnLst>
                    </p:cTn>
                  </p:par>
                  <p:par>
                    <p:cTn id="78" fill="hold" nodeType="clickPar">
                      <p:stCondLst>
                        <p:cond delay="indefinite"/>
                      </p:stCondLst>
                      <p:childTnLst>
                        <p:par>
                          <p:cTn id="79" fill="hold" nodeType="withGroup">
                            <p:stCondLst>
                              <p:cond delay="0"/>
                            </p:stCondLst>
                            <p:childTnLst>
                              <p:par>
                                <p:cTn id="80" presetID="53" presetClass="entr" presetSubtype="0" fill="hold" grpId="0" nodeType="click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p:cTn id="82" dur="500" fill="hold"/>
                                        <p:tgtEl>
                                          <p:spTgt spid="24"/>
                                        </p:tgtEl>
                                        <p:attrNameLst>
                                          <p:attrName>ppt_w</p:attrName>
                                        </p:attrNameLst>
                                      </p:cBhvr>
                                      <p:tavLst>
                                        <p:tav tm="0">
                                          <p:val>
                                            <p:fltVal val="0"/>
                                          </p:val>
                                        </p:tav>
                                        <p:tav tm="100000">
                                          <p:val>
                                            <p:strVal val="#ppt_w"/>
                                          </p:val>
                                        </p:tav>
                                      </p:tavLst>
                                    </p:anim>
                                    <p:anim calcmode="lin" valueType="num">
                                      <p:cBhvr>
                                        <p:cTn id="83" dur="500" fill="hold"/>
                                        <p:tgtEl>
                                          <p:spTgt spid="24"/>
                                        </p:tgtEl>
                                        <p:attrNameLst>
                                          <p:attrName>ppt_h</p:attrName>
                                        </p:attrNameLst>
                                      </p:cBhvr>
                                      <p:tavLst>
                                        <p:tav tm="0">
                                          <p:val>
                                            <p:fltVal val="0"/>
                                          </p:val>
                                        </p:tav>
                                        <p:tav tm="100000">
                                          <p:val>
                                            <p:strVal val="#ppt_h"/>
                                          </p:val>
                                        </p:tav>
                                      </p:tavLst>
                                    </p:anim>
                                    <p:animEffect transition="in" filter="fade">
                                      <p:cBhvr>
                                        <p:cTn id="84" dur="500"/>
                                        <p:tgtEl>
                                          <p:spTgt spid="24"/>
                                        </p:tgtEl>
                                      </p:cBhvr>
                                    </p:animEffect>
                                  </p:childTnLst>
                                </p:cTn>
                              </p:par>
                              <p:par>
                                <p:cTn id="85" presetID="53" presetClass="entr" presetSubtype="0" fill="hold" grpId="0" nodeType="withEffect">
                                  <p:stCondLst>
                                    <p:cond delay="0"/>
                                  </p:stCondLst>
                                  <p:childTnLst>
                                    <p:set>
                                      <p:cBhvr>
                                        <p:cTn id="86" dur="1" fill="hold">
                                          <p:stCondLst>
                                            <p:cond delay="0"/>
                                          </p:stCondLst>
                                        </p:cTn>
                                        <p:tgtEl>
                                          <p:spTgt spid="45"/>
                                        </p:tgtEl>
                                        <p:attrNameLst>
                                          <p:attrName>style.visibility</p:attrName>
                                        </p:attrNameLst>
                                      </p:cBhvr>
                                      <p:to>
                                        <p:strVal val="visible"/>
                                      </p:to>
                                    </p:set>
                                    <p:anim calcmode="lin" valueType="num">
                                      <p:cBhvr>
                                        <p:cTn id="87" dur="500" fill="hold"/>
                                        <p:tgtEl>
                                          <p:spTgt spid="45"/>
                                        </p:tgtEl>
                                        <p:attrNameLst>
                                          <p:attrName>ppt_w</p:attrName>
                                        </p:attrNameLst>
                                      </p:cBhvr>
                                      <p:tavLst>
                                        <p:tav tm="0">
                                          <p:val>
                                            <p:fltVal val="0"/>
                                          </p:val>
                                        </p:tav>
                                        <p:tav tm="100000">
                                          <p:val>
                                            <p:strVal val="#ppt_w"/>
                                          </p:val>
                                        </p:tav>
                                      </p:tavLst>
                                    </p:anim>
                                    <p:anim calcmode="lin" valueType="num">
                                      <p:cBhvr>
                                        <p:cTn id="88" dur="500" fill="hold"/>
                                        <p:tgtEl>
                                          <p:spTgt spid="45"/>
                                        </p:tgtEl>
                                        <p:attrNameLst>
                                          <p:attrName>ppt_h</p:attrName>
                                        </p:attrNameLst>
                                      </p:cBhvr>
                                      <p:tavLst>
                                        <p:tav tm="0">
                                          <p:val>
                                            <p:fltVal val="0"/>
                                          </p:val>
                                        </p:tav>
                                        <p:tav tm="100000">
                                          <p:val>
                                            <p:strVal val="#ppt_h"/>
                                          </p:val>
                                        </p:tav>
                                      </p:tavLst>
                                    </p:anim>
                                    <p:animEffect transition="in" filter="fade">
                                      <p:cBhvr>
                                        <p:cTn id="89" dur="500"/>
                                        <p:tgtEl>
                                          <p:spTgt spid="45"/>
                                        </p:tgtEl>
                                      </p:cBhvr>
                                    </p:animEffect>
                                  </p:childTnLst>
                                </p:cTn>
                              </p:par>
                              <p:par>
                                <p:cTn id="90" presetID="53" presetClass="entr" presetSubtype="0" fill="hold" grpId="0" nodeType="withEffect">
                                  <p:stCondLst>
                                    <p:cond delay="0"/>
                                  </p:stCondLst>
                                  <p:childTnLst>
                                    <p:set>
                                      <p:cBhvr>
                                        <p:cTn id="91" dur="1" fill="hold">
                                          <p:stCondLst>
                                            <p:cond delay="0"/>
                                          </p:stCondLst>
                                        </p:cTn>
                                        <p:tgtEl>
                                          <p:spTgt spid="64"/>
                                        </p:tgtEl>
                                        <p:attrNameLst>
                                          <p:attrName>style.visibility</p:attrName>
                                        </p:attrNameLst>
                                      </p:cBhvr>
                                      <p:to>
                                        <p:strVal val="visible"/>
                                      </p:to>
                                    </p:set>
                                    <p:anim calcmode="lin" valueType="num">
                                      <p:cBhvr>
                                        <p:cTn id="92" dur="500" fill="hold"/>
                                        <p:tgtEl>
                                          <p:spTgt spid="64"/>
                                        </p:tgtEl>
                                        <p:attrNameLst>
                                          <p:attrName>ppt_w</p:attrName>
                                        </p:attrNameLst>
                                      </p:cBhvr>
                                      <p:tavLst>
                                        <p:tav tm="0">
                                          <p:val>
                                            <p:fltVal val="0"/>
                                          </p:val>
                                        </p:tav>
                                        <p:tav tm="100000">
                                          <p:val>
                                            <p:strVal val="#ppt_w"/>
                                          </p:val>
                                        </p:tav>
                                      </p:tavLst>
                                    </p:anim>
                                    <p:anim calcmode="lin" valueType="num">
                                      <p:cBhvr>
                                        <p:cTn id="93" dur="500" fill="hold"/>
                                        <p:tgtEl>
                                          <p:spTgt spid="64"/>
                                        </p:tgtEl>
                                        <p:attrNameLst>
                                          <p:attrName>ppt_h</p:attrName>
                                        </p:attrNameLst>
                                      </p:cBhvr>
                                      <p:tavLst>
                                        <p:tav tm="0">
                                          <p:val>
                                            <p:fltVal val="0"/>
                                          </p:val>
                                        </p:tav>
                                        <p:tav tm="100000">
                                          <p:val>
                                            <p:strVal val="#ppt_h"/>
                                          </p:val>
                                        </p:tav>
                                      </p:tavLst>
                                    </p:anim>
                                    <p:animEffect transition="in" filter="fade">
                                      <p:cBhvr>
                                        <p:cTn id="94" dur="500"/>
                                        <p:tgtEl>
                                          <p:spTgt spid="64"/>
                                        </p:tgtEl>
                                      </p:cBhvr>
                                    </p:animEffect>
                                  </p:childTnLst>
                                </p:cTn>
                              </p:par>
                            </p:childTnLst>
                          </p:cTn>
                        </p:par>
                      </p:childTnLst>
                    </p:cTn>
                  </p:par>
                  <p:par>
                    <p:cTn id="95" fill="hold" nodeType="clickPar">
                      <p:stCondLst>
                        <p:cond delay="indefinite"/>
                      </p:stCondLst>
                      <p:childTnLst>
                        <p:par>
                          <p:cTn id="96" fill="hold" nodeType="withGroup">
                            <p:stCondLst>
                              <p:cond delay="0"/>
                            </p:stCondLst>
                            <p:childTnLst>
                              <p:par>
                                <p:cTn id="97" presetID="53" presetClass="entr" presetSubtype="0" fill="hold" grpId="0" nodeType="clickEffect">
                                  <p:stCondLst>
                                    <p:cond delay="0"/>
                                  </p:stCondLst>
                                  <p:childTnLst>
                                    <p:set>
                                      <p:cBhvr>
                                        <p:cTn id="98" dur="1" fill="hold">
                                          <p:stCondLst>
                                            <p:cond delay="0"/>
                                          </p:stCondLst>
                                        </p:cTn>
                                        <p:tgtEl>
                                          <p:spTgt spid="22"/>
                                        </p:tgtEl>
                                        <p:attrNameLst>
                                          <p:attrName>style.visibility</p:attrName>
                                        </p:attrNameLst>
                                      </p:cBhvr>
                                      <p:to>
                                        <p:strVal val="visible"/>
                                      </p:to>
                                    </p:set>
                                    <p:anim calcmode="lin" valueType="num">
                                      <p:cBhvr>
                                        <p:cTn id="99" dur="500" fill="hold"/>
                                        <p:tgtEl>
                                          <p:spTgt spid="22"/>
                                        </p:tgtEl>
                                        <p:attrNameLst>
                                          <p:attrName>ppt_w</p:attrName>
                                        </p:attrNameLst>
                                      </p:cBhvr>
                                      <p:tavLst>
                                        <p:tav tm="0">
                                          <p:val>
                                            <p:fltVal val="0"/>
                                          </p:val>
                                        </p:tav>
                                        <p:tav tm="100000">
                                          <p:val>
                                            <p:strVal val="#ppt_w"/>
                                          </p:val>
                                        </p:tav>
                                      </p:tavLst>
                                    </p:anim>
                                    <p:anim calcmode="lin" valueType="num">
                                      <p:cBhvr>
                                        <p:cTn id="100" dur="500" fill="hold"/>
                                        <p:tgtEl>
                                          <p:spTgt spid="22"/>
                                        </p:tgtEl>
                                        <p:attrNameLst>
                                          <p:attrName>ppt_h</p:attrName>
                                        </p:attrNameLst>
                                      </p:cBhvr>
                                      <p:tavLst>
                                        <p:tav tm="0">
                                          <p:val>
                                            <p:fltVal val="0"/>
                                          </p:val>
                                        </p:tav>
                                        <p:tav tm="100000">
                                          <p:val>
                                            <p:strVal val="#ppt_h"/>
                                          </p:val>
                                        </p:tav>
                                      </p:tavLst>
                                    </p:anim>
                                    <p:animEffect transition="in" filter="fade">
                                      <p:cBhvr>
                                        <p:cTn id="101" dur="500"/>
                                        <p:tgtEl>
                                          <p:spTgt spid="22"/>
                                        </p:tgtEl>
                                      </p:cBhvr>
                                    </p:animEffect>
                                  </p:childTnLst>
                                </p:cTn>
                              </p:par>
                              <p:par>
                                <p:cTn id="102" presetID="53" presetClass="entr" presetSubtype="0" fill="hold" grpId="0" nodeType="withEffect">
                                  <p:stCondLst>
                                    <p:cond delay="0"/>
                                  </p:stCondLst>
                                  <p:childTnLst>
                                    <p:set>
                                      <p:cBhvr>
                                        <p:cTn id="103" dur="1" fill="hold">
                                          <p:stCondLst>
                                            <p:cond delay="0"/>
                                          </p:stCondLst>
                                        </p:cTn>
                                        <p:tgtEl>
                                          <p:spTgt spid="44"/>
                                        </p:tgtEl>
                                        <p:attrNameLst>
                                          <p:attrName>style.visibility</p:attrName>
                                        </p:attrNameLst>
                                      </p:cBhvr>
                                      <p:to>
                                        <p:strVal val="visible"/>
                                      </p:to>
                                    </p:set>
                                    <p:anim calcmode="lin" valueType="num">
                                      <p:cBhvr>
                                        <p:cTn id="104" dur="500" fill="hold"/>
                                        <p:tgtEl>
                                          <p:spTgt spid="44"/>
                                        </p:tgtEl>
                                        <p:attrNameLst>
                                          <p:attrName>ppt_w</p:attrName>
                                        </p:attrNameLst>
                                      </p:cBhvr>
                                      <p:tavLst>
                                        <p:tav tm="0">
                                          <p:val>
                                            <p:fltVal val="0"/>
                                          </p:val>
                                        </p:tav>
                                        <p:tav tm="100000">
                                          <p:val>
                                            <p:strVal val="#ppt_w"/>
                                          </p:val>
                                        </p:tav>
                                      </p:tavLst>
                                    </p:anim>
                                    <p:anim calcmode="lin" valueType="num">
                                      <p:cBhvr>
                                        <p:cTn id="105" dur="500" fill="hold"/>
                                        <p:tgtEl>
                                          <p:spTgt spid="44"/>
                                        </p:tgtEl>
                                        <p:attrNameLst>
                                          <p:attrName>ppt_h</p:attrName>
                                        </p:attrNameLst>
                                      </p:cBhvr>
                                      <p:tavLst>
                                        <p:tav tm="0">
                                          <p:val>
                                            <p:fltVal val="0"/>
                                          </p:val>
                                        </p:tav>
                                        <p:tav tm="100000">
                                          <p:val>
                                            <p:strVal val="#ppt_h"/>
                                          </p:val>
                                        </p:tav>
                                      </p:tavLst>
                                    </p:anim>
                                    <p:animEffect transition="in" filter="fade">
                                      <p:cBhvr>
                                        <p:cTn id="106" dur="500"/>
                                        <p:tgtEl>
                                          <p:spTgt spid="44"/>
                                        </p:tgtEl>
                                      </p:cBhvr>
                                    </p:animEffect>
                                  </p:childTnLst>
                                </p:cTn>
                              </p:par>
                              <p:par>
                                <p:cTn id="107" presetID="53" presetClass="entr" presetSubtype="0" fill="hold" grpId="0" nodeType="withEffect">
                                  <p:stCondLst>
                                    <p:cond delay="0"/>
                                  </p:stCondLst>
                                  <p:childTnLst>
                                    <p:set>
                                      <p:cBhvr>
                                        <p:cTn id="108" dur="1" fill="hold">
                                          <p:stCondLst>
                                            <p:cond delay="0"/>
                                          </p:stCondLst>
                                        </p:cTn>
                                        <p:tgtEl>
                                          <p:spTgt spid="62"/>
                                        </p:tgtEl>
                                        <p:attrNameLst>
                                          <p:attrName>style.visibility</p:attrName>
                                        </p:attrNameLst>
                                      </p:cBhvr>
                                      <p:to>
                                        <p:strVal val="visible"/>
                                      </p:to>
                                    </p:set>
                                    <p:anim calcmode="lin" valueType="num">
                                      <p:cBhvr>
                                        <p:cTn id="109" dur="500" fill="hold"/>
                                        <p:tgtEl>
                                          <p:spTgt spid="62"/>
                                        </p:tgtEl>
                                        <p:attrNameLst>
                                          <p:attrName>ppt_w</p:attrName>
                                        </p:attrNameLst>
                                      </p:cBhvr>
                                      <p:tavLst>
                                        <p:tav tm="0">
                                          <p:val>
                                            <p:fltVal val="0"/>
                                          </p:val>
                                        </p:tav>
                                        <p:tav tm="100000">
                                          <p:val>
                                            <p:strVal val="#ppt_w"/>
                                          </p:val>
                                        </p:tav>
                                      </p:tavLst>
                                    </p:anim>
                                    <p:anim calcmode="lin" valueType="num">
                                      <p:cBhvr>
                                        <p:cTn id="110" dur="500" fill="hold"/>
                                        <p:tgtEl>
                                          <p:spTgt spid="62"/>
                                        </p:tgtEl>
                                        <p:attrNameLst>
                                          <p:attrName>ppt_h</p:attrName>
                                        </p:attrNameLst>
                                      </p:cBhvr>
                                      <p:tavLst>
                                        <p:tav tm="0">
                                          <p:val>
                                            <p:fltVal val="0"/>
                                          </p:val>
                                        </p:tav>
                                        <p:tav tm="100000">
                                          <p:val>
                                            <p:strVal val="#ppt_h"/>
                                          </p:val>
                                        </p:tav>
                                      </p:tavLst>
                                    </p:anim>
                                    <p:animEffect transition="in" filter="fade">
                                      <p:cBhvr>
                                        <p:cTn id="111" dur="500"/>
                                        <p:tgtEl>
                                          <p:spTgt spid="62"/>
                                        </p:tgtEl>
                                      </p:cBhvr>
                                    </p:animEffect>
                                  </p:childTnLst>
                                </p:cTn>
                              </p:par>
                            </p:childTnLst>
                          </p:cTn>
                        </p:par>
                      </p:childTnLst>
                    </p:cTn>
                  </p:par>
                  <p:par>
                    <p:cTn id="112" fill="hold" nodeType="clickPar">
                      <p:stCondLst>
                        <p:cond delay="indefinite"/>
                      </p:stCondLst>
                      <p:childTnLst>
                        <p:par>
                          <p:cTn id="113" fill="hold" nodeType="withGroup">
                            <p:stCondLst>
                              <p:cond delay="0"/>
                            </p:stCondLst>
                            <p:childTnLst>
                              <p:par>
                                <p:cTn id="114" presetID="53" presetClass="entr" presetSubtype="0" fill="hold" grpId="0" nodeType="clickEffect">
                                  <p:stCondLst>
                                    <p:cond delay="0"/>
                                  </p:stCondLst>
                                  <p:childTnLst>
                                    <p:set>
                                      <p:cBhvr>
                                        <p:cTn id="115" dur="1" fill="hold">
                                          <p:stCondLst>
                                            <p:cond delay="0"/>
                                          </p:stCondLst>
                                        </p:cTn>
                                        <p:tgtEl>
                                          <p:spTgt spid="20"/>
                                        </p:tgtEl>
                                        <p:attrNameLst>
                                          <p:attrName>style.visibility</p:attrName>
                                        </p:attrNameLst>
                                      </p:cBhvr>
                                      <p:to>
                                        <p:strVal val="visible"/>
                                      </p:to>
                                    </p:set>
                                    <p:anim calcmode="lin" valueType="num">
                                      <p:cBhvr>
                                        <p:cTn id="116" dur="500" fill="hold"/>
                                        <p:tgtEl>
                                          <p:spTgt spid="20"/>
                                        </p:tgtEl>
                                        <p:attrNameLst>
                                          <p:attrName>ppt_w</p:attrName>
                                        </p:attrNameLst>
                                      </p:cBhvr>
                                      <p:tavLst>
                                        <p:tav tm="0">
                                          <p:val>
                                            <p:fltVal val="0"/>
                                          </p:val>
                                        </p:tav>
                                        <p:tav tm="100000">
                                          <p:val>
                                            <p:strVal val="#ppt_w"/>
                                          </p:val>
                                        </p:tav>
                                      </p:tavLst>
                                    </p:anim>
                                    <p:anim calcmode="lin" valueType="num">
                                      <p:cBhvr>
                                        <p:cTn id="117" dur="500" fill="hold"/>
                                        <p:tgtEl>
                                          <p:spTgt spid="20"/>
                                        </p:tgtEl>
                                        <p:attrNameLst>
                                          <p:attrName>ppt_h</p:attrName>
                                        </p:attrNameLst>
                                      </p:cBhvr>
                                      <p:tavLst>
                                        <p:tav tm="0">
                                          <p:val>
                                            <p:fltVal val="0"/>
                                          </p:val>
                                        </p:tav>
                                        <p:tav tm="100000">
                                          <p:val>
                                            <p:strVal val="#ppt_h"/>
                                          </p:val>
                                        </p:tav>
                                      </p:tavLst>
                                    </p:anim>
                                    <p:animEffect transition="in" filter="fade">
                                      <p:cBhvr>
                                        <p:cTn id="118" dur="500"/>
                                        <p:tgtEl>
                                          <p:spTgt spid="20"/>
                                        </p:tgtEl>
                                      </p:cBhvr>
                                    </p:animEffect>
                                  </p:childTnLst>
                                </p:cTn>
                              </p:par>
                              <p:par>
                                <p:cTn id="119" presetID="53" presetClass="entr" presetSubtype="0" fill="hold" grpId="0" nodeType="withEffect">
                                  <p:stCondLst>
                                    <p:cond delay="0"/>
                                  </p:stCondLst>
                                  <p:childTnLst>
                                    <p:set>
                                      <p:cBhvr>
                                        <p:cTn id="120" dur="1" fill="hold">
                                          <p:stCondLst>
                                            <p:cond delay="0"/>
                                          </p:stCondLst>
                                        </p:cTn>
                                        <p:tgtEl>
                                          <p:spTgt spid="40"/>
                                        </p:tgtEl>
                                        <p:attrNameLst>
                                          <p:attrName>style.visibility</p:attrName>
                                        </p:attrNameLst>
                                      </p:cBhvr>
                                      <p:to>
                                        <p:strVal val="visible"/>
                                      </p:to>
                                    </p:set>
                                    <p:anim calcmode="lin" valueType="num">
                                      <p:cBhvr>
                                        <p:cTn id="121" dur="500" fill="hold"/>
                                        <p:tgtEl>
                                          <p:spTgt spid="40"/>
                                        </p:tgtEl>
                                        <p:attrNameLst>
                                          <p:attrName>ppt_w</p:attrName>
                                        </p:attrNameLst>
                                      </p:cBhvr>
                                      <p:tavLst>
                                        <p:tav tm="0">
                                          <p:val>
                                            <p:fltVal val="0"/>
                                          </p:val>
                                        </p:tav>
                                        <p:tav tm="100000">
                                          <p:val>
                                            <p:strVal val="#ppt_w"/>
                                          </p:val>
                                        </p:tav>
                                      </p:tavLst>
                                    </p:anim>
                                    <p:anim calcmode="lin" valueType="num">
                                      <p:cBhvr>
                                        <p:cTn id="122" dur="500" fill="hold"/>
                                        <p:tgtEl>
                                          <p:spTgt spid="40"/>
                                        </p:tgtEl>
                                        <p:attrNameLst>
                                          <p:attrName>ppt_h</p:attrName>
                                        </p:attrNameLst>
                                      </p:cBhvr>
                                      <p:tavLst>
                                        <p:tav tm="0">
                                          <p:val>
                                            <p:fltVal val="0"/>
                                          </p:val>
                                        </p:tav>
                                        <p:tav tm="100000">
                                          <p:val>
                                            <p:strVal val="#ppt_h"/>
                                          </p:val>
                                        </p:tav>
                                      </p:tavLst>
                                    </p:anim>
                                    <p:animEffect transition="in" filter="fade">
                                      <p:cBhvr>
                                        <p:cTn id="123" dur="500"/>
                                        <p:tgtEl>
                                          <p:spTgt spid="40"/>
                                        </p:tgtEl>
                                      </p:cBhvr>
                                    </p:animEffect>
                                  </p:childTnLst>
                                </p:cTn>
                              </p:par>
                              <p:par>
                                <p:cTn id="124" presetID="53" presetClass="entr" presetSubtype="0" fill="hold" grpId="0" nodeType="withEffect">
                                  <p:stCondLst>
                                    <p:cond delay="0"/>
                                  </p:stCondLst>
                                  <p:childTnLst>
                                    <p:set>
                                      <p:cBhvr>
                                        <p:cTn id="125" dur="1" fill="hold">
                                          <p:stCondLst>
                                            <p:cond delay="0"/>
                                          </p:stCondLst>
                                        </p:cTn>
                                        <p:tgtEl>
                                          <p:spTgt spid="63"/>
                                        </p:tgtEl>
                                        <p:attrNameLst>
                                          <p:attrName>style.visibility</p:attrName>
                                        </p:attrNameLst>
                                      </p:cBhvr>
                                      <p:to>
                                        <p:strVal val="visible"/>
                                      </p:to>
                                    </p:set>
                                    <p:anim calcmode="lin" valueType="num">
                                      <p:cBhvr>
                                        <p:cTn id="126" dur="500" fill="hold"/>
                                        <p:tgtEl>
                                          <p:spTgt spid="63"/>
                                        </p:tgtEl>
                                        <p:attrNameLst>
                                          <p:attrName>ppt_w</p:attrName>
                                        </p:attrNameLst>
                                      </p:cBhvr>
                                      <p:tavLst>
                                        <p:tav tm="0">
                                          <p:val>
                                            <p:fltVal val="0"/>
                                          </p:val>
                                        </p:tav>
                                        <p:tav tm="100000">
                                          <p:val>
                                            <p:strVal val="#ppt_w"/>
                                          </p:val>
                                        </p:tav>
                                      </p:tavLst>
                                    </p:anim>
                                    <p:anim calcmode="lin" valueType="num">
                                      <p:cBhvr>
                                        <p:cTn id="127" dur="500" fill="hold"/>
                                        <p:tgtEl>
                                          <p:spTgt spid="63"/>
                                        </p:tgtEl>
                                        <p:attrNameLst>
                                          <p:attrName>ppt_h</p:attrName>
                                        </p:attrNameLst>
                                      </p:cBhvr>
                                      <p:tavLst>
                                        <p:tav tm="0">
                                          <p:val>
                                            <p:fltVal val="0"/>
                                          </p:val>
                                        </p:tav>
                                        <p:tav tm="100000">
                                          <p:val>
                                            <p:strVal val="#ppt_h"/>
                                          </p:val>
                                        </p:tav>
                                      </p:tavLst>
                                    </p:anim>
                                    <p:animEffect transition="in" filter="fade">
                                      <p:cBhvr>
                                        <p:cTn id="128" dur="500"/>
                                        <p:tgtEl>
                                          <p:spTgt spid="63"/>
                                        </p:tgtEl>
                                      </p:cBhvr>
                                    </p:animEffect>
                                  </p:childTnLst>
                                </p:cTn>
                              </p:par>
                            </p:childTnLst>
                          </p:cTn>
                        </p:par>
                      </p:childTnLst>
                    </p:cTn>
                  </p:par>
                  <p:par>
                    <p:cTn id="129" fill="hold" nodeType="clickPar">
                      <p:stCondLst>
                        <p:cond delay="indefinite"/>
                      </p:stCondLst>
                      <p:childTnLst>
                        <p:par>
                          <p:cTn id="130" fill="hold" nodeType="withGroup">
                            <p:stCondLst>
                              <p:cond delay="0"/>
                            </p:stCondLst>
                            <p:childTnLst>
                              <p:par>
                                <p:cTn id="131" presetID="53" presetClass="entr" presetSubtype="0" fill="hold" grpId="0" nodeType="clickEffect">
                                  <p:stCondLst>
                                    <p:cond delay="0"/>
                                  </p:stCondLst>
                                  <p:childTnLst>
                                    <p:set>
                                      <p:cBhvr>
                                        <p:cTn id="132" dur="1" fill="hold">
                                          <p:stCondLst>
                                            <p:cond delay="0"/>
                                          </p:stCondLst>
                                        </p:cTn>
                                        <p:tgtEl>
                                          <p:spTgt spid="12"/>
                                        </p:tgtEl>
                                        <p:attrNameLst>
                                          <p:attrName>style.visibility</p:attrName>
                                        </p:attrNameLst>
                                      </p:cBhvr>
                                      <p:to>
                                        <p:strVal val="visible"/>
                                      </p:to>
                                    </p:set>
                                    <p:anim calcmode="lin" valueType="num">
                                      <p:cBhvr>
                                        <p:cTn id="133" dur="500" fill="hold"/>
                                        <p:tgtEl>
                                          <p:spTgt spid="12"/>
                                        </p:tgtEl>
                                        <p:attrNameLst>
                                          <p:attrName>ppt_w</p:attrName>
                                        </p:attrNameLst>
                                      </p:cBhvr>
                                      <p:tavLst>
                                        <p:tav tm="0">
                                          <p:val>
                                            <p:fltVal val="0"/>
                                          </p:val>
                                        </p:tav>
                                        <p:tav tm="100000">
                                          <p:val>
                                            <p:strVal val="#ppt_w"/>
                                          </p:val>
                                        </p:tav>
                                      </p:tavLst>
                                    </p:anim>
                                    <p:anim calcmode="lin" valueType="num">
                                      <p:cBhvr>
                                        <p:cTn id="134" dur="500" fill="hold"/>
                                        <p:tgtEl>
                                          <p:spTgt spid="12"/>
                                        </p:tgtEl>
                                        <p:attrNameLst>
                                          <p:attrName>ppt_h</p:attrName>
                                        </p:attrNameLst>
                                      </p:cBhvr>
                                      <p:tavLst>
                                        <p:tav tm="0">
                                          <p:val>
                                            <p:fltVal val="0"/>
                                          </p:val>
                                        </p:tav>
                                        <p:tav tm="100000">
                                          <p:val>
                                            <p:strVal val="#ppt_h"/>
                                          </p:val>
                                        </p:tav>
                                      </p:tavLst>
                                    </p:anim>
                                    <p:animEffect transition="in" filter="fade">
                                      <p:cBhvr>
                                        <p:cTn id="135" dur="500"/>
                                        <p:tgtEl>
                                          <p:spTgt spid="12"/>
                                        </p:tgtEl>
                                      </p:cBhvr>
                                    </p:animEffect>
                                  </p:childTnLst>
                                </p:cTn>
                              </p:par>
                              <p:par>
                                <p:cTn id="136" presetID="53" presetClass="entr" presetSubtype="0" fill="hold" grpId="0" nodeType="withEffect">
                                  <p:stCondLst>
                                    <p:cond delay="0"/>
                                  </p:stCondLst>
                                  <p:childTnLst>
                                    <p:set>
                                      <p:cBhvr>
                                        <p:cTn id="137" dur="1" fill="hold">
                                          <p:stCondLst>
                                            <p:cond delay="0"/>
                                          </p:stCondLst>
                                        </p:cTn>
                                        <p:tgtEl>
                                          <p:spTgt spid="17"/>
                                        </p:tgtEl>
                                        <p:attrNameLst>
                                          <p:attrName>style.visibility</p:attrName>
                                        </p:attrNameLst>
                                      </p:cBhvr>
                                      <p:to>
                                        <p:strVal val="visible"/>
                                      </p:to>
                                    </p:set>
                                    <p:anim calcmode="lin" valueType="num">
                                      <p:cBhvr>
                                        <p:cTn id="138" dur="500" fill="hold"/>
                                        <p:tgtEl>
                                          <p:spTgt spid="17"/>
                                        </p:tgtEl>
                                        <p:attrNameLst>
                                          <p:attrName>ppt_w</p:attrName>
                                        </p:attrNameLst>
                                      </p:cBhvr>
                                      <p:tavLst>
                                        <p:tav tm="0">
                                          <p:val>
                                            <p:fltVal val="0"/>
                                          </p:val>
                                        </p:tav>
                                        <p:tav tm="100000">
                                          <p:val>
                                            <p:strVal val="#ppt_w"/>
                                          </p:val>
                                        </p:tav>
                                      </p:tavLst>
                                    </p:anim>
                                    <p:anim calcmode="lin" valueType="num">
                                      <p:cBhvr>
                                        <p:cTn id="139" dur="500" fill="hold"/>
                                        <p:tgtEl>
                                          <p:spTgt spid="17"/>
                                        </p:tgtEl>
                                        <p:attrNameLst>
                                          <p:attrName>ppt_h</p:attrName>
                                        </p:attrNameLst>
                                      </p:cBhvr>
                                      <p:tavLst>
                                        <p:tav tm="0">
                                          <p:val>
                                            <p:fltVal val="0"/>
                                          </p:val>
                                        </p:tav>
                                        <p:tav tm="100000">
                                          <p:val>
                                            <p:strVal val="#ppt_h"/>
                                          </p:val>
                                        </p:tav>
                                      </p:tavLst>
                                    </p:anim>
                                    <p:animEffect transition="in" filter="fade">
                                      <p:cBhvr>
                                        <p:cTn id="140" dur="500"/>
                                        <p:tgtEl>
                                          <p:spTgt spid="17"/>
                                        </p:tgtEl>
                                      </p:cBhvr>
                                    </p:animEffect>
                                  </p:childTnLst>
                                </p:cTn>
                              </p:par>
                              <p:par>
                                <p:cTn id="141" presetID="53" presetClass="entr" presetSubtype="0" fill="hold" grpId="0" nodeType="withEffect">
                                  <p:stCondLst>
                                    <p:cond delay="0"/>
                                  </p:stCondLst>
                                  <p:childTnLst>
                                    <p:set>
                                      <p:cBhvr>
                                        <p:cTn id="142" dur="1" fill="hold">
                                          <p:stCondLst>
                                            <p:cond delay="0"/>
                                          </p:stCondLst>
                                        </p:cTn>
                                        <p:tgtEl>
                                          <p:spTgt spid="58"/>
                                        </p:tgtEl>
                                        <p:attrNameLst>
                                          <p:attrName>style.visibility</p:attrName>
                                        </p:attrNameLst>
                                      </p:cBhvr>
                                      <p:to>
                                        <p:strVal val="visible"/>
                                      </p:to>
                                    </p:set>
                                    <p:anim calcmode="lin" valueType="num">
                                      <p:cBhvr>
                                        <p:cTn id="143" dur="500" fill="hold"/>
                                        <p:tgtEl>
                                          <p:spTgt spid="58"/>
                                        </p:tgtEl>
                                        <p:attrNameLst>
                                          <p:attrName>ppt_w</p:attrName>
                                        </p:attrNameLst>
                                      </p:cBhvr>
                                      <p:tavLst>
                                        <p:tav tm="0">
                                          <p:val>
                                            <p:fltVal val="0"/>
                                          </p:val>
                                        </p:tav>
                                        <p:tav tm="100000">
                                          <p:val>
                                            <p:strVal val="#ppt_w"/>
                                          </p:val>
                                        </p:tav>
                                      </p:tavLst>
                                    </p:anim>
                                    <p:anim calcmode="lin" valueType="num">
                                      <p:cBhvr>
                                        <p:cTn id="144" dur="500" fill="hold"/>
                                        <p:tgtEl>
                                          <p:spTgt spid="58"/>
                                        </p:tgtEl>
                                        <p:attrNameLst>
                                          <p:attrName>ppt_h</p:attrName>
                                        </p:attrNameLst>
                                      </p:cBhvr>
                                      <p:tavLst>
                                        <p:tav tm="0">
                                          <p:val>
                                            <p:fltVal val="0"/>
                                          </p:val>
                                        </p:tav>
                                        <p:tav tm="100000">
                                          <p:val>
                                            <p:strVal val="#ppt_h"/>
                                          </p:val>
                                        </p:tav>
                                      </p:tavLst>
                                    </p:anim>
                                    <p:animEffect transition="in" filter="fade">
                                      <p:cBhvr>
                                        <p:cTn id="145" dur="500"/>
                                        <p:tgtEl>
                                          <p:spTgt spid="58"/>
                                        </p:tgtEl>
                                      </p:cBhvr>
                                    </p:animEffect>
                                  </p:childTnLst>
                                </p:cTn>
                              </p:par>
                            </p:childTnLst>
                          </p:cTn>
                        </p:par>
                      </p:childTnLst>
                    </p:cTn>
                  </p:par>
                  <p:par>
                    <p:cTn id="146" fill="hold" nodeType="clickPar">
                      <p:stCondLst>
                        <p:cond delay="indefinite"/>
                      </p:stCondLst>
                      <p:childTnLst>
                        <p:par>
                          <p:cTn id="147" fill="hold" nodeType="withGroup">
                            <p:stCondLst>
                              <p:cond delay="0"/>
                            </p:stCondLst>
                            <p:childTnLst>
                              <p:par>
                                <p:cTn id="148" presetID="53" presetClass="entr" presetSubtype="0" fill="hold" grpId="0" nodeType="clickEffect">
                                  <p:stCondLst>
                                    <p:cond delay="0"/>
                                  </p:stCondLst>
                                  <p:childTnLst>
                                    <p:set>
                                      <p:cBhvr>
                                        <p:cTn id="149" dur="1" fill="hold">
                                          <p:stCondLst>
                                            <p:cond delay="0"/>
                                          </p:stCondLst>
                                        </p:cTn>
                                        <p:tgtEl>
                                          <p:spTgt spid="16"/>
                                        </p:tgtEl>
                                        <p:attrNameLst>
                                          <p:attrName>style.visibility</p:attrName>
                                        </p:attrNameLst>
                                      </p:cBhvr>
                                      <p:to>
                                        <p:strVal val="visible"/>
                                      </p:to>
                                    </p:set>
                                    <p:anim calcmode="lin" valueType="num">
                                      <p:cBhvr>
                                        <p:cTn id="150" dur="500" fill="hold"/>
                                        <p:tgtEl>
                                          <p:spTgt spid="16"/>
                                        </p:tgtEl>
                                        <p:attrNameLst>
                                          <p:attrName>ppt_w</p:attrName>
                                        </p:attrNameLst>
                                      </p:cBhvr>
                                      <p:tavLst>
                                        <p:tav tm="0">
                                          <p:val>
                                            <p:fltVal val="0"/>
                                          </p:val>
                                        </p:tav>
                                        <p:tav tm="100000">
                                          <p:val>
                                            <p:strVal val="#ppt_w"/>
                                          </p:val>
                                        </p:tav>
                                      </p:tavLst>
                                    </p:anim>
                                    <p:anim calcmode="lin" valueType="num">
                                      <p:cBhvr>
                                        <p:cTn id="151" dur="500" fill="hold"/>
                                        <p:tgtEl>
                                          <p:spTgt spid="16"/>
                                        </p:tgtEl>
                                        <p:attrNameLst>
                                          <p:attrName>ppt_h</p:attrName>
                                        </p:attrNameLst>
                                      </p:cBhvr>
                                      <p:tavLst>
                                        <p:tav tm="0">
                                          <p:val>
                                            <p:fltVal val="0"/>
                                          </p:val>
                                        </p:tav>
                                        <p:tav tm="100000">
                                          <p:val>
                                            <p:strVal val="#ppt_h"/>
                                          </p:val>
                                        </p:tav>
                                      </p:tavLst>
                                    </p:anim>
                                    <p:animEffect transition="in" filter="fade">
                                      <p:cBhvr>
                                        <p:cTn id="152" dur="500"/>
                                        <p:tgtEl>
                                          <p:spTgt spid="16"/>
                                        </p:tgtEl>
                                      </p:cBhvr>
                                    </p:animEffect>
                                  </p:childTnLst>
                                </p:cTn>
                              </p:par>
                              <p:par>
                                <p:cTn id="153" presetID="53" presetClass="entr" presetSubtype="0" fill="hold" grpId="0" nodeType="withEffect">
                                  <p:stCondLst>
                                    <p:cond delay="0"/>
                                  </p:stCondLst>
                                  <p:childTnLst>
                                    <p:set>
                                      <p:cBhvr>
                                        <p:cTn id="154" dur="1" fill="hold">
                                          <p:stCondLst>
                                            <p:cond delay="0"/>
                                          </p:stCondLst>
                                        </p:cTn>
                                        <p:tgtEl>
                                          <p:spTgt spid="41"/>
                                        </p:tgtEl>
                                        <p:attrNameLst>
                                          <p:attrName>style.visibility</p:attrName>
                                        </p:attrNameLst>
                                      </p:cBhvr>
                                      <p:to>
                                        <p:strVal val="visible"/>
                                      </p:to>
                                    </p:set>
                                    <p:anim calcmode="lin" valueType="num">
                                      <p:cBhvr>
                                        <p:cTn id="155" dur="500" fill="hold"/>
                                        <p:tgtEl>
                                          <p:spTgt spid="41"/>
                                        </p:tgtEl>
                                        <p:attrNameLst>
                                          <p:attrName>ppt_w</p:attrName>
                                        </p:attrNameLst>
                                      </p:cBhvr>
                                      <p:tavLst>
                                        <p:tav tm="0">
                                          <p:val>
                                            <p:fltVal val="0"/>
                                          </p:val>
                                        </p:tav>
                                        <p:tav tm="100000">
                                          <p:val>
                                            <p:strVal val="#ppt_w"/>
                                          </p:val>
                                        </p:tav>
                                      </p:tavLst>
                                    </p:anim>
                                    <p:anim calcmode="lin" valueType="num">
                                      <p:cBhvr>
                                        <p:cTn id="156" dur="500" fill="hold"/>
                                        <p:tgtEl>
                                          <p:spTgt spid="41"/>
                                        </p:tgtEl>
                                        <p:attrNameLst>
                                          <p:attrName>ppt_h</p:attrName>
                                        </p:attrNameLst>
                                      </p:cBhvr>
                                      <p:tavLst>
                                        <p:tav tm="0">
                                          <p:val>
                                            <p:fltVal val="0"/>
                                          </p:val>
                                        </p:tav>
                                        <p:tav tm="100000">
                                          <p:val>
                                            <p:strVal val="#ppt_h"/>
                                          </p:val>
                                        </p:tav>
                                      </p:tavLst>
                                    </p:anim>
                                    <p:animEffect transition="in" filter="fade">
                                      <p:cBhvr>
                                        <p:cTn id="157" dur="500"/>
                                        <p:tgtEl>
                                          <p:spTgt spid="41"/>
                                        </p:tgtEl>
                                      </p:cBhvr>
                                    </p:animEffect>
                                  </p:childTnLst>
                                </p:cTn>
                              </p:par>
                              <p:par>
                                <p:cTn id="158" presetID="53" presetClass="entr" presetSubtype="0" fill="hold" grpId="0" nodeType="withEffect">
                                  <p:stCondLst>
                                    <p:cond delay="0"/>
                                  </p:stCondLst>
                                  <p:childTnLst>
                                    <p:set>
                                      <p:cBhvr>
                                        <p:cTn id="159" dur="1" fill="hold">
                                          <p:stCondLst>
                                            <p:cond delay="0"/>
                                          </p:stCondLst>
                                        </p:cTn>
                                        <p:tgtEl>
                                          <p:spTgt spid="57"/>
                                        </p:tgtEl>
                                        <p:attrNameLst>
                                          <p:attrName>style.visibility</p:attrName>
                                        </p:attrNameLst>
                                      </p:cBhvr>
                                      <p:to>
                                        <p:strVal val="visible"/>
                                      </p:to>
                                    </p:set>
                                    <p:anim calcmode="lin" valueType="num">
                                      <p:cBhvr>
                                        <p:cTn id="160" dur="500" fill="hold"/>
                                        <p:tgtEl>
                                          <p:spTgt spid="57"/>
                                        </p:tgtEl>
                                        <p:attrNameLst>
                                          <p:attrName>ppt_w</p:attrName>
                                        </p:attrNameLst>
                                      </p:cBhvr>
                                      <p:tavLst>
                                        <p:tav tm="0">
                                          <p:val>
                                            <p:fltVal val="0"/>
                                          </p:val>
                                        </p:tav>
                                        <p:tav tm="100000">
                                          <p:val>
                                            <p:strVal val="#ppt_w"/>
                                          </p:val>
                                        </p:tav>
                                      </p:tavLst>
                                    </p:anim>
                                    <p:anim calcmode="lin" valueType="num">
                                      <p:cBhvr>
                                        <p:cTn id="161" dur="500" fill="hold"/>
                                        <p:tgtEl>
                                          <p:spTgt spid="57"/>
                                        </p:tgtEl>
                                        <p:attrNameLst>
                                          <p:attrName>ppt_h</p:attrName>
                                        </p:attrNameLst>
                                      </p:cBhvr>
                                      <p:tavLst>
                                        <p:tav tm="0">
                                          <p:val>
                                            <p:fltVal val="0"/>
                                          </p:val>
                                        </p:tav>
                                        <p:tav tm="100000">
                                          <p:val>
                                            <p:strVal val="#ppt_h"/>
                                          </p:val>
                                        </p:tav>
                                      </p:tavLst>
                                    </p:anim>
                                    <p:animEffect transition="in" filter="fade">
                                      <p:cBhvr>
                                        <p:cTn id="162" dur="500"/>
                                        <p:tgtEl>
                                          <p:spTgt spid="57"/>
                                        </p:tgtEl>
                                      </p:cBhvr>
                                    </p:animEffect>
                                  </p:childTnLst>
                                </p:cTn>
                              </p:par>
                            </p:childTnLst>
                          </p:cTn>
                        </p:par>
                      </p:childTnLst>
                    </p:cTn>
                  </p:par>
                  <p:par>
                    <p:cTn id="163" fill="hold" nodeType="clickPar">
                      <p:stCondLst>
                        <p:cond delay="indefinite"/>
                      </p:stCondLst>
                      <p:childTnLst>
                        <p:par>
                          <p:cTn id="164" fill="hold" nodeType="withGroup">
                            <p:stCondLst>
                              <p:cond delay="0"/>
                            </p:stCondLst>
                            <p:childTnLst>
                              <p:par>
                                <p:cTn id="165" presetID="53" presetClass="entr" presetSubtype="0" fill="hold" grpId="0" nodeType="clickEffect">
                                  <p:stCondLst>
                                    <p:cond delay="0"/>
                                  </p:stCondLst>
                                  <p:childTnLst>
                                    <p:set>
                                      <p:cBhvr>
                                        <p:cTn id="166" dur="1" fill="hold">
                                          <p:stCondLst>
                                            <p:cond delay="0"/>
                                          </p:stCondLst>
                                        </p:cTn>
                                        <p:tgtEl>
                                          <p:spTgt spid="38"/>
                                        </p:tgtEl>
                                        <p:attrNameLst>
                                          <p:attrName>style.visibility</p:attrName>
                                        </p:attrNameLst>
                                      </p:cBhvr>
                                      <p:to>
                                        <p:strVal val="visible"/>
                                      </p:to>
                                    </p:set>
                                    <p:anim calcmode="lin" valueType="num">
                                      <p:cBhvr>
                                        <p:cTn id="167" dur="500" fill="hold"/>
                                        <p:tgtEl>
                                          <p:spTgt spid="38"/>
                                        </p:tgtEl>
                                        <p:attrNameLst>
                                          <p:attrName>ppt_w</p:attrName>
                                        </p:attrNameLst>
                                      </p:cBhvr>
                                      <p:tavLst>
                                        <p:tav tm="0">
                                          <p:val>
                                            <p:fltVal val="0"/>
                                          </p:val>
                                        </p:tav>
                                        <p:tav tm="100000">
                                          <p:val>
                                            <p:strVal val="#ppt_w"/>
                                          </p:val>
                                        </p:tav>
                                      </p:tavLst>
                                    </p:anim>
                                    <p:anim calcmode="lin" valueType="num">
                                      <p:cBhvr>
                                        <p:cTn id="168" dur="500" fill="hold"/>
                                        <p:tgtEl>
                                          <p:spTgt spid="38"/>
                                        </p:tgtEl>
                                        <p:attrNameLst>
                                          <p:attrName>ppt_h</p:attrName>
                                        </p:attrNameLst>
                                      </p:cBhvr>
                                      <p:tavLst>
                                        <p:tav tm="0">
                                          <p:val>
                                            <p:fltVal val="0"/>
                                          </p:val>
                                        </p:tav>
                                        <p:tav tm="100000">
                                          <p:val>
                                            <p:strVal val="#ppt_h"/>
                                          </p:val>
                                        </p:tav>
                                      </p:tavLst>
                                    </p:anim>
                                    <p:animEffect transition="in" filter="fade">
                                      <p:cBhvr>
                                        <p:cTn id="169" dur="500"/>
                                        <p:tgtEl>
                                          <p:spTgt spid="38"/>
                                        </p:tgtEl>
                                      </p:cBhvr>
                                    </p:animEffect>
                                  </p:childTnLst>
                                </p:cTn>
                              </p:par>
                              <p:par>
                                <p:cTn id="170" presetID="53" presetClass="entr" presetSubtype="0" fill="hold" grpId="0" nodeType="withEffect">
                                  <p:stCondLst>
                                    <p:cond delay="0"/>
                                  </p:stCondLst>
                                  <p:childTnLst>
                                    <p:set>
                                      <p:cBhvr>
                                        <p:cTn id="171" dur="1" fill="hold">
                                          <p:stCondLst>
                                            <p:cond delay="0"/>
                                          </p:stCondLst>
                                        </p:cTn>
                                        <p:tgtEl>
                                          <p:spTgt spid="43"/>
                                        </p:tgtEl>
                                        <p:attrNameLst>
                                          <p:attrName>style.visibility</p:attrName>
                                        </p:attrNameLst>
                                      </p:cBhvr>
                                      <p:to>
                                        <p:strVal val="visible"/>
                                      </p:to>
                                    </p:set>
                                    <p:anim calcmode="lin" valueType="num">
                                      <p:cBhvr>
                                        <p:cTn id="172" dur="500" fill="hold"/>
                                        <p:tgtEl>
                                          <p:spTgt spid="43"/>
                                        </p:tgtEl>
                                        <p:attrNameLst>
                                          <p:attrName>ppt_w</p:attrName>
                                        </p:attrNameLst>
                                      </p:cBhvr>
                                      <p:tavLst>
                                        <p:tav tm="0">
                                          <p:val>
                                            <p:fltVal val="0"/>
                                          </p:val>
                                        </p:tav>
                                        <p:tav tm="100000">
                                          <p:val>
                                            <p:strVal val="#ppt_w"/>
                                          </p:val>
                                        </p:tav>
                                      </p:tavLst>
                                    </p:anim>
                                    <p:anim calcmode="lin" valueType="num">
                                      <p:cBhvr>
                                        <p:cTn id="173" dur="500" fill="hold"/>
                                        <p:tgtEl>
                                          <p:spTgt spid="43"/>
                                        </p:tgtEl>
                                        <p:attrNameLst>
                                          <p:attrName>ppt_h</p:attrName>
                                        </p:attrNameLst>
                                      </p:cBhvr>
                                      <p:tavLst>
                                        <p:tav tm="0">
                                          <p:val>
                                            <p:fltVal val="0"/>
                                          </p:val>
                                        </p:tav>
                                        <p:tav tm="100000">
                                          <p:val>
                                            <p:strVal val="#ppt_h"/>
                                          </p:val>
                                        </p:tav>
                                      </p:tavLst>
                                    </p:anim>
                                    <p:animEffect transition="in" filter="fade">
                                      <p:cBhvr>
                                        <p:cTn id="174" dur="500"/>
                                        <p:tgtEl>
                                          <p:spTgt spid="43"/>
                                        </p:tgtEl>
                                      </p:cBhvr>
                                    </p:animEffect>
                                  </p:childTnLst>
                                </p:cTn>
                              </p:par>
                              <p:par>
                                <p:cTn id="175" presetID="53" presetClass="entr" presetSubtype="0" fill="hold" grpId="0" nodeType="withEffect">
                                  <p:stCondLst>
                                    <p:cond delay="0"/>
                                  </p:stCondLst>
                                  <p:childTnLst>
                                    <p:set>
                                      <p:cBhvr>
                                        <p:cTn id="176" dur="1" fill="hold">
                                          <p:stCondLst>
                                            <p:cond delay="0"/>
                                          </p:stCondLst>
                                        </p:cTn>
                                        <p:tgtEl>
                                          <p:spTgt spid="52"/>
                                        </p:tgtEl>
                                        <p:attrNameLst>
                                          <p:attrName>style.visibility</p:attrName>
                                        </p:attrNameLst>
                                      </p:cBhvr>
                                      <p:to>
                                        <p:strVal val="visible"/>
                                      </p:to>
                                    </p:set>
                                    <p:anim calcmode="lin" valueType="num">
                                      <p:cBhvr>
                                        <p:cTn id="177" dur="500" fill="hold"/>
                                        <p:tgtEl>
                                          <p:spTgt spid="52"/>
                                        </p:tgtEl>
                                        <p:attrNameLst>
                                          <p:attrName>ppt_w</p:attrName>
                                        </p:attrNameLst>
                                      </p:cBhvr>
                                      <p:tavLst>
                                        <p:tav tm="0">
                                          <p:val>
                                            <p:fltVal val="0"/>
                                          </p:val>
                                        </p:tav>
                                        <p:tav tm="100000">
                                          <p:val>
                                            <p:strVal val="#ppt_w"/>
                                          </p:val>
                                        </p:tav>
                                      </p:tavLst>
                                    </p:anim>
                                    <p:anim calcmode="lin" valueType="num">
                                      <p:cBhvr>
                                        <p:cTn id="178" dur="500" fill="hold"/>
                                        <p:tgtEl>
                                          <p:spTgt spid="52"/>
                                        </p:tgtEl>
                                        <p:attrNameLst>
                                          <p:attrName>ppt_h</p:attrName>
                                        </p:attrNameLst>
                                      </p:cBhvr>
                                      <p:tavLst>
                                        <p:tav tm="0">
                                          <p:val>
                                            <p:fltVal val="0"/>
                                          </p:val>
                                        </p:tav>
                                        <p:tav tm="100000">
                                          <p:val>
                                            <p:strVal val="#ppt_h"/>
                                          </p:val>
                                        </p:tav>
                                      </p:tavLst>
                                    </p:anim>
                                    <p:animEffect transition="in" filter="fade">
                                      <p:cBhvr>
                                        <p:cTn id="179" dur="500"/>
                                        <p:tgtEl>
                                          <p:spTgt spid="52"/>
                                        </p:tgtEl>
                                      </p:cBhvr>
                                    </p:animEffect>
                                  </p:childTnLst>
                                </p:cTn>
                              </p:par>
                            </p:childTnLst>
                          </p:cTn>
                        </p:par>
                      </p:childTnLst>
                    </p:cTn>
                  </p:par>
                  <p:par>
                    <p:cTn id="180" fill="hold" nodeType="clickPar">
                      <p:stCondLst>
                        <p:cond delay="indefinite"/>
                      </p:stCondLst>
                      <p:childTnLst>
                        <p:par>
                          <p:cTn id="181" fill="hold" nodeType="withGroup">
                            <p:stCondLst>
                              <p:cond delay="0"/>
                            </p:stCondLst>
                            <p:childTnLst>
                              <p:par>
                                <p:cTn id="182" presetID="53" presetClass="entr" presetSubtype="0" fill="hold" grpId="0" nodeType="clickEffect">
                                  <p:stCondLst>
                                    <p:cond delay="0"/>
                                  </p:stCondLst>
                                  <p:childTnLst>
                                    <p:set>
                                      <p:cBhvr>
                                        <p:cTn id="183" dur="1" fill="hold">
                                          <p:stCondLst>
                                            <p:cond delay="0"/>
                                          </p:stCondLst>
                                        </p:cTn>
                                        <p:tgtEl>
                                          <p:spTgt spid="36"/>
                                        </p:tgtEl>
                                        <p:attrNameLst>
                                          <p:attrName>style.visibility</p:attrName>
                                        </p:attrNameLst>
                                      </p:cBhvr>
                                      <p:to>
                                        <p:strVal val="visible"/>
                                      </p:to>
                                    </p:set>
                                    <p:anim calcmode="lin" valueType="num">
                                      <p:cBhvr>
                                        <p:cTn id="184" dur="500" fill="hold"/>
                                        <p:tgtEl>
                                          <p:spTgt spid="36"/>
                                        </p:tgtEl>
                                        <p:attrNameLst>
                                          <p:attrName>ppt_w</p:attrName>
                                        </p:attrNameLst>
                                      </p:cBhvr>
                                      <p:tavLst>
                                        <p:tav tm="0">
                                          <p:val>
                                            <p:fltVal val="0"/>
                                          </p:val>
                                        </p:tav>
                                        <p:tav tm="100000">
                                          <p:val>
                                            <p:strVal val="#ppt_w"/>
                                          </p:val>
                                        </p:tav>
                                      </p:tavLst>
                                    </p:anim>
                                    <p:anim calcmode="lin" valueType="num">
                                      <p:cBhvr>
                                        <p:cTn id="185" dur="500" fill="hold"/>
                                        <p:tgtEl>
                                          <p:spTgt spid="36"/>
                                        </p:tgtEl>
                                        <p:attrNameLst>
                                          <p:attrName>ppt_h</p:attrName>
                                        </p:attrNameLst>
                                      </p:cBhvr>
                                      <p:tavLst>
                                        <p:tav tm="0">
                                          <p:val>
                                            <p:fltVal val="0"/>
                                          </p:val>
                                        </p:tav>
                                        <p:tav tm="100000">
                                          <p:val>
                                            <p:strVal val="#ppt_h"/>
                                          </p:val>
                                        </p:tav>
                                      </p:tavLst>
                                    </p:anim>
                                    <p:animEffect transition="in" filter="fade">
                                      <p:cBhvr>
                                        <p:cTn id="186" dur="500"/>
                                        <p:tgtEl>
                                          <p:spTgt spid="36"/>
                                        </p:tgtEl>
                                      </p:cBhvr>
                                    </p:animEffect>
                                  </p:childTnLst>
                                </p:cTn>
                              </p:par>
                              <p:par>
                                <p:cTn id="187" presetID="53" presetClass="entr" presetSubtype="0" fill="hold" grpId="0" nodeType="withEffect">
                                  <p:stCondLst>
                                    <p:cond delay="0"/>
                                  </p:stCondLst>
                                  <p:childTnLst>
                                    <p:set>
                                      <p:cBhvr>
                                        <p:cTn id="188" dur="1" fill="hold">
                                          <p:stCondLst>
                                            <p:cond delay="0"/>
                                          </p:stCondLst>
                                        </p:cTn>
                                        <p:tgtEl>
                                          <p:spTgt spid="42"/>
                                        </p:tgtEl>
                                        <p:attrNameLst>
                                          <p:attrName>style.visibility</p:attrName>
                                        </p:attrNameLst>
                                      </p:cBhvr>
                                      <p:to>
                                        <p:strVal val="visible"/>
                                      </p:to>
                                    </p:set>
                                    <p:anim calcmode="lin" valueType="num">
                                      <p:cBhvr>
                                        <p:cTn id="189" dur="500" fill="hold"/>
                                        <p:tgtEl>
                                          <p:spTgt spid="42"/>
                                        </p:tgtEl>
                                        <p:attrNameLst>
                                          <p:attrName>ppt_w</p:attrName>
                                        </p:attrNameLst>
                                      </p:cBhvr>
                                      <p:tavLst>
                                        <p:tav tm="0">
                                          <p:val>
                                            <p:fltVal val="0"/>
                                          </p:val>
                                        </p:tav>
                                        <p:tav tm="100000">
                                          <p:val>
                                            <p:strVal val="#ppt_w"/>
                                          </p:val>
                                        </p:tav>
                                      </p:tavLst>
                                    </p:anim>
                                    <p:anim calcmode="lin" valueType="num">
                                      <p:cBhvr>
                                        <p:cTn id="190" dur="500" fill="hold"/>
                                        <p:tgtEl>
                                          <p:spTgt spid="42"/>
                                        </p:tgtEl>
                                        <p:attrNameLst>
                                          <p:attrName>ppt_h</p:attrName>
                                        </p:attrNameLst>
                                      </p:cBhvr>
                                      <p:tavLst>
                                        <p:tav tm="0">
                                          <p:val>
                                            <p:fltVal val="0"/>
                                          </p:val>
                                        </p:tav>
                                        <p:tav tm="100000">
                                          <p:val>
                                            <p:strVal val="#ppt_h"/>
                                          </p:val>
                                        </p:tav>
                                      </p:tavLst>
                                    </p:anim>
                                    <p:animEffect transition="in" filter="fade">
                                      <p:cBhvr>
                                        <p:cTn id="191" dur="500"/>
                                        <p:tgtEl>
                                          <p:spTgt spid="42"/>
                                        </p:tgtEl>
                                      </p:cBhvr>
                                    </p:animEffect>
                                  </p:childTnLst>
                                </p:cTn>
                              </p:par>
                              <p:par>
                                <p:cTn id="192" presetID="53" presetClass="entr" presetSubtype="0" fill="hold" grpId="0" nodeType="withEffect">
                                  <p:stCondLst>
                                    <p:cond delay="0"/>
                                  </p:stCondLst>
                                  <p:childTnLst>
                                    <p:set>
                                      <p:cBhvr>
                                        <p:cTn id="193" dur="1" fill="hold">
                                          <p:stCondLst>
                                            <p:cond delay="0"/>
                                          </p:stCondLst>
                                        </p:cTn>
                                        <p:tgtEl>
                                          <p:spTgt spid="59"/>
                                        </p:tgtEl>
                                        <p:attrNameLst>
                                          <p:attrName>style.visibility</p:attrName>
                                        </p:attrNameLst>
                                      </p:cBhvr>
                                      <p:to>
                                        <p:strVal val="visible"/>
                                      </p:to>
                                    </p:set>
                                    <p:anim calcmode="lin" valueType="num">
                                      <p:cBhvr>
                                        <p:cTn id="194" dur="500" fill="hold"/>
                                        <p:tgtEl>
                                          <p:spTgt spid="59"/>
                                        </p:tgtEl>
                                        <p:attrNameLst>
                                          <p:attrName>ppt_w</p:attrName>
                                        </p:attrNameLst>
                                      </p:cBhvr>
                                      <p:tavLst>
                                        <p:tav tm="0">
                                          <p:val>
                                            <p:fltVal val="0"/>
                                          </p:val>
                                        </p:tav>
                                        <p:tav tm="100000">
                                          <p:val>
                                            <p:strVal val="#ppt_w"/>
                                          </p:val>
                                        </p:tav>
                                      </p:tavLst>
                                    </p:anim>
                                    <p:anim calcmode="lin" valueType="num">
                                      <p:cBhvr>
                                        <p:cTn id="195" dur="500" fill="hold"/>
                                        <p:tgtEl>
                                          <p:spTgt spid="59"/>
                                        </p:tgtEl>
                                        <p:attrNameLst>
                                          <p:attrName>ppt_h</p:attrName>
                                        </p:attrNameLst>
                                      </p:cBhvr>
                                      <p:tavLst>
                                        <p:tav tm="0">
                                          <p:val>
                                            <p:fltVal val="0"/>
                                          </p:val>
                                        </p:tav>
                                        <p:tav tm="100000">
                                          <p:val>
                                            <p:strVal val="#ppt_h"/>
                                          </p:val>
                                        </p:tav>
                                      </p:tavLst>
                                    </p:anim>
                                    <p:animEffect transition="in" filter="fade">
                                      <p:cBhvr>
                                        <p:cTn id="196" dur="500"/>
                                        <p:tgtEl>
                                          <p:spTgt spid="59"/>
                                        </p:tgtEl>
                                      </p:cBhvr>
                                    </p:animEffect>
                                  </p:childTnLst>
                                </p:cTn>
                              </p:par>
                            </p:childTnLst>
                          </p:cTn>
                        </p:par>
                      </p:childTnLst>
                    </p:cTn>
                  </p:par>
                  <p:par>
                    <p:cTn id="197" fill="hold">
                      <p:stCondLst>
                        <p:cond delay="indefinite"/>
                      </p:stCondLst>
                      <p:childTnLst>
                        <p:par>
                          <p:cTn id="198" fill="hold">
                            <p:stCondLst>
                              <p:cond delay="0"/>
                            </p:stCondLst>
                            <p:childTnLst>
                              <p:par>
                                <p:cTn id="199" presetID="53" presetClass="entr" presetSubtype="16" fill="hold" grpId="0" nodeType="clickEffect">
                                  <p:stCondLst>
                                    <p:cond delay="0"/>
                                  </p:stCondLst>
                                  <p:childTnLst>
                                    <p:set>
                                      <p:cBhvr>
                                        <p:cTn id="200" dur="1" fill="hold">
                                          <p:stCondLst>
                                            <p:cond delay="0"/>
                                          </p:stCondLst>
                                        </p:cTn>
                                        <p:tgtEl>
                                          <p:spTgt spid="2"/>
                                        </p:tgtEl>
                                        <p:attrNameLst>
                                          <p:attrName>style.visibility</p:attrName>
                                        </p:attrNameLst>
                                      </p:cBhvr>
                                      <p:to>
                                        <p:strVal val="visible"/>
                                      </p:to>
                                    </p:set>
                                    <p:anim calcmode="lin" valueType="num">
                                      <p:cBhvr>
                                        <p:cTn id="201" dur="500" fill="hold"/>
                                        <p:tgtEl>
                                          <p:spTgt spid="2"/>
                                        </p:tgtEl>
                                        <p:attrNameLst>
                                          <p:attrName>ppt_w</p:attrName>
                                        </p:attrNameLst>
                                      </p:cBhvr>
                                      <p:tavLst>
                                        <p:tav tm="0">
                                          <p:val>
                                            <p:fltVal val="0"/>
                                          </p:val>
                                        </p:tav>
                                        <p:tav tm="100000">
                                          <p:val>
                                            <p:strVal val="#ppt_w"/>
                                          </p:val>
                                        </p:tav>
                                      </p:tavLst>
                                    </p:anim>
                                    <p:anim calcmode="lin" valueType="num">
                                      <p:cBhvr>
                                        <p:cTn id="202" dur="500" fill="hold"/>
                                        <p:tgtEl>
                                          <p:spTgt spid="2"/>
                                        </p:tgtEl>
                                        <p:attrNameLst>
                                          <p:attrName>ppt_h</p:attrName>
                                        </p:attrNameLst>
                                      </p:cBhvr>
                                      <p:tavLst>
                                        <p:tav tm="0">
                                          <p:val>
                                            <p:fltVal val="0"/>
                                          </p:val>
                                        </p:tav>
                                        <p:tav tm="100000">
                                          <p:val>
                                            <p:strVal val="#ppt_h"/>
                                          </p:val>
                                        </p:tav>
                                      </p:tavLst>
                                    </p:anim>
                                    <p:animEffect transition="in" filter="fade">
                                      <p:cBhvr>
                                        <p:cTn id="20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6" grpId="0" animBg="1"/>
      <p:bldP spid="17" grpId="0" animBg="1"/>
      <p:bldP spid="20" grpId="0" animBg="1"/>
      <p:bldP spid="22" grpId="0" animBg="1"/>
      <p:bldP spid="24" grpId="0" animBg="1"/>
      <p:bldP spid="26" grpId="0" animBg="1"/>
      <p:bldP spid="28" grpId="0" animBg="1"/>
      <p:bldP spid="30" grpId="0" animBg="1"/>
      <p:bldP spid="34" grpId="0" animBg="1"/>
      <p:bldP spid="36" grpId="0" animBg="1"/>
      <p:bldP spid="38" grpId="0" animBg="1"/>
      <p:bldP spid="40" grpId="0" animBg="1"/>
      <p:bldP spid="41" grpId="0" animBg="1"/>
      <p:bldP spid="42" grpId="0" animBg="1"/>
      <p:bldP spid="43" grpId="0" animBg="1"/>
      <p:bldP spid="44" grpId="0" animBg="1"/>
      <p:bldP spid="45" grpId="0" animBg="1"/>
      <p:bldP spid="46" grpId="0" animBg="1"/>
      <p:bldP spid="47" grpId="0" animBg="1"/>
      <p:bldP spid="48" grpId="0" animBg="1"/>
      <p:bldP spid="50" grpId="0" animBg="1"/>
      <p:bldP spid="52" grpId="0"/>
      <p:bldP spid="53" grpId="0"/>
      <p:bldP spid="54" grpId="0"/>
      <p:bldP spid="55" grpId="0"/>
      <p:bldP spid="57" grpId="0"/>
      <p:bldP spid="58" grpId="0"/>
      <p:bldP spid="59" grpId="0"/>
      <p:bldP spid="61" grpId="0"/>
      <p:bldP spid="62" grpId="0"/>
      <p:bldP spid="63" grpId="0"/>
      <p:bldP spid="64" grpId="0"/>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5576887" y="1052736"/>
            <a:ext cx="3071813" cy="4306887"/>
          </a:xfrm>
          <a:prstGeom prst="rect">
            <a:avLst/>
          </a:prstGeom>
          <a:noFill/>
          <a:ln w="9525">
            <a:noFill/>
            <a:miter lim="800000"/>
            <a:headEnd/>
            <a:tailEnd/>
          </a:ln>
        </p:spPr>
      </p:pic>
      <p:sp>
        <p:nvSpPr>
          <p:cNvPr id="10" name="ZoneTexte 9"/>
          <p:cNvSpPr txBox="1">
            <a:spLocks noChangeArrowheads="1"/>
          </p:cNvSpPr>
          <p:nvPr/>
        </p:nvSpPr>
        <p:spPr bwMode="auto">
          <a:xfrm flipH="1">
            <a:off x="132495" y="1270093"/>
            <a:ext cx="5019182" cy="461665"/>
          </a:xfrm>
          <a:prstGeom prst="rect">
            <a:avLst/>
          </a:prstGeom>
          <a:noFill/>
          <a:ln w="9525">
            <a:noFill/>
            <a:miter lim="800000"/>
            <a:headEnd/>
            <a:tailEnd/>
          </a:ln>
        </p:spPr>
        <p:txBody>
          <a:bodyPr wrap="square">
            <a:spAutoFit/>
          </a:bodyPr>
          <a:lstStyle/>
          <a:p>
            <a:pPr algn="just"/>
            <a:r>
              <a:rPr lang="fr-FR" sz="2400" dirty="0">
                <a:solidFill>
                  <a:srgbClr val="000000"/>
                </a:solidFill>
                <a:latin typeface="+mn-lt"/>
                <a:cs typeface="Arial" pitchFamily="34" charset="0"/>
              </a:rPr>
              <a:t>Le</a:t>
            </a:r>
            <a:r>
              <a:rPr lang="fr-FR" sz="2400" b="1" dirty="0">
                <a:latin typeface="+mn-lt"/>
                <a:cs typeface="Arial" pitchFamily="34" charset="0"/>
              </a:rPr>
              <a:t> </a:t>
            </a:r>
            <a:r>
              <a:rPr lang="fr-FR" sz="2400" dirty="0">
                <a:solidFill>
                  <a:srgbClr val="474E02"/>
                </a:solidFill>
                <a:latin typeface="+mn-lt"/>
                <a:cs typeface="Arial" pitchFamily="34" charset="0"/>
              </a:rPr>
              <a:t>carte</a:t>
            </a:r>
            <a:r>
              <a:rPr lang="fr-FR" sz="2400" b="1" dirty="0">
                <a:latin typeface="+mn-lt"/>
                <a:cs typeface="Arial" pitchFamily="34" charset="0"/>
              </a:rPr>
              <a:t> </a:t>
            </a:r>
            <a:r>
              <a:rPr lang="fr-FR" sz="2400" dirty="0">
                <a:solidFill>
                  <a:srgbClr val="000000"/>
                </a:solidFill>
                <a:latin typeface="+mn-lt"/>
                <a:cs typeface="Arial" pitchFamily="34" charset="0"/>
              </a:rPr>
              <a:t>a un diamètre de 45 cm </a:t>
            </a:r>
          </a:p>
        </p:txBody>
      </p:sp>
      <p:sp>
        <p:nvSpPr>
          <p:cNvPr id="151556" name="ZoneTexte 10"/>
          <p:cNvSpPr txBox="1">
            <a:spLocks noChangeArrowheads="1"/>
          </p:cNvSpPr>
          <p:nvPr/>
        </p:nvSpPr>
        <p:spPr bwMode="auto">
          <a:xfrm>
            <a:off x="199358" y="159426"/>
            <a:ext cx="2295525" cy="615553"/>
          </a:xfrm>
          <a:prstGeom prst="rect">
            <a:avLst/>
          </a:prstGeom>
          <a:noFill/>
          <a:ln w="9525">
            <a:noFill/>
            <a:miter lim="800000"/>
            <a:headEnd/>
            <a:tailEnd/>
          </a:ln>
        </p:spPr>
        <p:txBody>
          <a:bodyPr>
            <a:spAutoFit/>
          </a:bodyPr>
          <a:lstStyle/>
          <a:p>
            <a:pPr>
              <a:buClr>
                <a:schemeClr val="accent1"/>
              </a:buClr>
              <a:buSzPct val="85000"/>
              <a:defRPr/>
            </a:pPr>
            <a:r>
              <a:rPr lang="fr-FR" sz="3400" b="1" dirty="0">
                <a:solidFill>
                  <a:schemeClr val="tx2"/>
                </a:solidFill>
                <a:latin typeface="+mj-lt"/>
                <a:ea typeface="+mj-ea"/>
                <a:cs typeface="+mj-cs"/>
              </a:rPr>
              <a:t>La carte</a:t>
            </a:r>
          </a:p>
        </p:txBody>
      </p:sp>
      <p:sp>
        <p:nvSpPr>
          <p:cNvPr id="12" name="Flèche droite 11"/>
          <p:cNvSpPr/>
          <p:nvPr/>
        </p:nvSpPr>
        <p:spPr>
          <a:xfrm>
            <a:off x="5268673" y="3083148"/>
            <a:ext cx="1403350" cy="5413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solidFill>
                <a:prstClr val="white"/>
              </a:solidFill>
            </a:endParaRPr>
          </a:p>
        </p:txBody>
      </p:sp>
      <p:sp>
        <p:nvSpPr>
          <p:cNvPr id="14" name="Rectangle 13"/>
          <p:cNvSpPr>
            <a:spLocks noChangeArrowheads="1"/>
          </p:cNvSpPr>
          <p:nvPr/>
        </p:nvSpPr>
        <p:spPr bwMode="auto">
          <a:xfrm>
            <a:off x="146304" y="2229328"/>
            <a:ext cx="4857745" cy="830997"/>
          </a:xfrm>
          <a:prstGeom prst="rect">
            <a:avLst/>
          </a:prstGeom>
          <a:noFill/>
          <a:ln w="9525">
            <a:noFill/>
            <a:miter lim="800000"/>
            <a:headEnd/>
            <a:tailEnd/>
          </a:ln>
        </p:spPr>
        <p:txBody>
          <a:bodyPr wrap="square">
            <a:spAutoFit/>
          </a:bodyPr>
          <a:lstStyle/>
          <a:p>
            <a:pPr algn="just"/>
            <a:r>
              <a:rPr lang="fr-FR" sz="2400" dirty="0">
                <a:solidFill>
                  <a:srgbClr val="000000"/>
                </a:solidFill>
                <a:latin typeface="+mn-lt"/>
                <a:cs typeface="Arial" pitchFamily="34" charset="0"/>
              </a:rPr>
              <a:t>Le centre de la carte est placé à 1m du sol</a:t>
            </a:r>
          </a:p>
        </p:txBody>
      </p:sp>
      <p:sp>
        <p:nvSpPr>
          <p:cNvPr id="151559" name="Text Box 11"/>
          <p:cNvSpPr txBox="1">
            <a:spLocks noChangeArrowheads="1"/>
          </p:cNvSpPr>
          <p:nvPr/>
        </p:nvSpPr>
        <p:spPr bwMode="auto">
          <a:xfrm>
            <a:off x="146302" y="3624486"/>
            <a:ext cx="4697161" cy="2123658"/>
          </a:xfrm>
          <a:prstGeom prst="rect">
            <a:avLst/>
          </a:prstGeom>
          <a:noFill/>
          <a:ln w="9525">
            <a:noFill/>
            <a:miter lim="800000"/>
            <a:headEnd/>
            <a:tailEnd/>
          </a:ln>
        </p:spPr>
        <p:txBody>
          <a:bodyPr wrap="square">
            <a:spAutoFit/>
          </a:bodyPr>
          <a:lstStyle/>
          <a:p>
            <a:pPr>
              <a:spcBef>
                <a:spcPct val="50000"/>
              </a:spcBef>
            </a:pPr>
            <a:r>
              <a:rPr lang="fr-FR" sz="2400" dirty="0">
                <a:latin typeface="+mn-lt"/>
              </a:rPr>
              <a:t>Utilisé pour les tirs :</a:t>
            </a:r>
          </a:p>
          <a:p>
            <a:pPr>
              <a:spcBef>
                <a:spcPct val="50000"/>
              </a:spcBef>
            </a:pPr>
            <a:r>
              <a:rPr lang="fr-FR" sz="2400" dirty="0">
                <a:latin typeface="+mn-lt"/>
              </a:rPr>
              <a:t>- Prix Général</a:t>
            </a:r>
          </a:p>
          <a:p>
            <a:pPr>
              <a:spcBef>
                <a:spcPct val="50000"/>
              </a:spcBef>
            </a:pPr>
            <a:r>
              <a:rPr lang="fr-FR" sz="2400" dirty="0">
                <a:latin typeface="+mn-lt"/>
              </a:rPr>
              <a:t>- Qualificatif</a:t>
            </a:r>
          </a:p>
          <a:p>
            <a:pPr>
              <a:spcBef>
                <a:spcPct val="50000"/>
              </a:spcBef>
            </a:pPr>
            <a:r>
              <a:rPr lang="fr-FR" sz="2400" dirty="0">
                <a:latin typeface="+mn-lt"/>
              </a:rPr>
              <a:t>- Championnat</a:t>
            </a:r>
          </a:p>
        </p:txBody>
      </p:sp>
      <p:sp>
        <p:nvSpPr>
          <p:cNvPr id="8" name="Espace réservé du numéro de diapositive 7"/>
          <p:cNvSpPr>
            <a:spLocks noGrp="1"/>
          </p:cNvSpPr>
          <p:nvPr>
            <p:ph type="sldNum" sz="quarter" idx="12"/>
          </p:nvPr>
        </p:nvSpPr>
        <p:spPr/>
        <p:txBody>
          <a:bodyPr/>
          <a:lstStyle/>
          <a:p>
            <a:pPr>
              <a:defRPr/>
            </a:pPr>
            <a:fld id="{18FA5FE7-0919-4AA3-8182-CE156E6C3CD8}" type="slidenum">
              <a:rPr lang="fr-FR" altLang="en-US" smtClean="0"/>
              <a:pPr>
                <a:defRPr/>
              </a:pPr>
              <a:t>7</a:t>
            </a:fld>
            <a:endParaRPr lang="fr-FR" altLang="en-US"/>
          </a:p>
        </p:txBody>
      </p:sp>
    </p:spTree>
    <p:extLst>
      <p:ext uri="{BB962C8B-B14F-4D97-AF65-F5344CB8AC3E}">
        <p14:creationId xmlns:p14="http://schemas.microsoft.com/office/powerpoint/2010/main" val="104171502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0" fill="hold" nodeType="clickEffect">
                                  <p:stCondLst>
                                    <p:cond delay="0"/>
                                  </p:stCondLst>
                                  <p:childTnLst>
                                    <p:set>
                                      <p:cBhvr>
                                        <p:cTn id="13" dur="1" fill="hold">
                                          <p:stCondLst>
                                            <p:cond delay="0"/>
                                          </p:stCondLst>
                                        </p:cTn>
                                        <p:tgtEl>
                                          <p:spTgt spid="10">
                                            <p:txEl>
                                              <p:pRg st="0" end="0"/>
                                            </p:txEl>
                                          </p:spTgt>
                                        </p:tgtEl>
                                        <p:attrNameLst>
                                          <p:attrName>style.visibility</p:attrName>
                                        </p:attrNameLst>
                                      </p:cBhvr>
                                      <p:to>
                                        <p:strVal val="visible"/>
                                      </p:to>
                                    </p:set>
                                    <p:anim calcmode="lin" valueType="num">
                                      <p:cBhvr>
                                        <p:cTn id="14" dur="500" fill="hold"/>
                                        <p:tgtEl>
                                          <p:spTgt spid="10">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10">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10">
                                            <p:txEl>
                                              <p:pRg st="0" end="0"/>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p:cTn id="21" dur="500" fill="hold"/>
                                        <p:tgtEl>
                                          <p:spTgt spid="14"/>
                                        </p:tgtEl>
                                        <p:attrNameLst>
                                          <p:attrName>ppt_w</p:attrName>
                                        </p:attrNameLst>
                                      </p:cBhvr>
                                      <p:tavLst>
                                        <p:tav tm="0">
                                          <p:val>
                                            <p:fltVal val="0"/>
                                          </p:val>
                                        </p:tav>
                                        <p:tav tm="100000">
                                          <p:val>
                                            <p:strVal val="#ppt_w"/>
                                          </p:val>
                                        </p:tav>
                                      </p:tavLst>
                                    </p:anim>
                                    <p:anim calcmode="lin" valueType="num">
                                      <p:cBhvr>
                                        <p:cTn id="22" dur="500" fill="hold"/>
                                        <p:tgtEl>
                                          <p:spTgt spid="14"/>
                                        </p:tgtEl>
                                        <p:attrNameLst>
                                          <p:attrName>ppt_h</p:attrName>
                                        </p:attrNameLst>
                                      </p:cBhvr>
                                      <p:tavLst>
                                        <p:tav tm="0">
                                          <p:val>
                                            <p:fltVal val="0"/>
                                          </p:val>
                                        </p:tav>
                                        <p:tav tm="100000">
                                          <p:val>
                                            <p:strVal val="#ppt_h"/>
                                          </p:val>
                                        </p:tav>
                                      </p:tavLst>
                                    </p:anim>
                                    <p:animEffect transition="in" filter="fade">
                                      <p:cBhvr>
                                        <p:cTn id="23" dur="500"/>
                                        <p:tgtEl>
                                          <p:spTgt spid="14"/>
                                        </p:tgtEl>
                                      </p:cBhvr>
                                    </p:animEffect>
                                  </p:childTnLst>
                                </p:cTn>
                              </p:par>
                              <p:par>
                                <p:cTn id="24" presetID="53" presetClass="entr" presetSubtype="0"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ppt_w</p:attrName>
                                        </p:attrNameLst>
                                      </p:cBhvr>
                                      <p:tavLst>
                                        <p:tav tm="0">
                                          <p:val>
                                            <p:fltVal val="0"/>
                                          </p:val>
                                        </p:tav>
                                        <p:tav tm="100000">
                                          <p:val>
                                            <p:strVal val="#ppt_w"/>
                                          </p:val>
                                        </p:tav>
                                      </p:tavLst>
                                    </p:anim>
                                    <p:anim calcmode="lin" valueType="num">
                                      <p:cBhvr>
                                        <p:cTn id="27" dur="500" fill="hold"/>
                                        <p:tgtEl>
                                          <p:spTgt spid="12"/>
                                        </p:tgtEl>
                                        <p:attrNameLst>
                                          <p:attrName>ppt_h</p:attrName>
                                        </p:attrNameLst>
                                      </p:cBhvr>
                                      <p:tavLst>
                                        <p:tav tm="0">
                                          <p:val>
                                            <p:fltVal val="0"/>
                                          </p:val>
                                        </p:tav>
                                        <p:tav tm="100000">
                                          <p:val>
                                            <p:strVal val="#ppt_h"/>
                                          </p:val>
                                        </p:tav>
                                      </p:tavLst>
                                    </p:anim>
                                    <p:animEffect transition="in" filter="fade">
                                      <p:cBhvr>
                                        <p:cTn id="2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a:spLocks noChangeArrowheads="1"/>
          </p:cNvSpPr>
          <p:nvPr/>
        </p:nvSpPr>
        <p:spPr bwMode="auto">
          <a:xfrm>
            <a:off x="251518" y="761295"/>
            <a:ext cx="3735528" cy="830997"/>
          </a:xfrm>
          <a:prstGeom prst="rect">
            <a:avLst/>
          </a:prstGeom>
          <a:noFill/>
          <a:ln w="9525">
            <a:noFill/>
            <a:miter lim="800000"/>
            <a:headEnd/>
            <a:tailEnd/>
          </a:ln>
        </p:spPr>
        <p:txBody>
          <a:bodyPr wrap="square">
            <a:spAutoFit/>
          </a:bodyPr>
          <a:lstStyle/>
          <a:p>
            <a:r>
              <a:rPr lang="fr-FR" sz="2400" dirty="0">
                <a:solidFill>
                  <a:srgbClr val="000000"/>
                </a:solidFill>
                <a:latin typeface="+mn-lt"/>
                <a:cs typeface="Arial" pitchFamily="34" charset="0"/>
              </a:rPr>
              <a:t>Le grand cordon </a:t>
            </a:r>
          </a:p>
          <a:p>
            <a:r>
              <a:rPr lang="fr-FR" sz="2400" dirty="0">
                <a:solidFill>
                  <a:srgbClr val="000000"/>
                </a:solidFill>
                <a:latin typeface="+mn-lt"/>
                <a:cs typeface="Arial" pitchFamily="34" charset="0"/>
              </a:rPr>
              <a:t> (450 mm  épaisseur 15 mm)</a:t>
            </a:r>
          </a:p>
        </p:txBody>
      </p:sp>
      <p:sp>
        <p:nvSpPr>
          <p:cNvPr id="12" name="Rectangle 11"/>
          <p:cNvSpPr>
            <a:spLocks noChangeArrowheads="1"/>
          </p:cNvSpPr>
          <p:nvPr/>
        </p:nvSpPr>
        <p:spPr bwMode="auto">
          <a:xfrm>
            <a:off x="-180528" y="1793422"/>
            <a:ext cx="4167574" cy="892552"/>
          </a:xfrm>
          <a:prstGeom prst="rect">
            <a:avLst/>
          </a:prstGeom>
          <a:noFill/>
          <a:ln w="9525">
            <a:noFill/>
            <a:miter lim="800000"/>
            <a:headEnd/>
            <a:tailEnd/>
          </a:ln>
        </p:spPr>
        <p:txBody>
          <a:bodyPr wrap="square">
            <a:spAutoFit/>
          </a:bodyPr>
          <a:lstStyle/>
          <a:p>
            <a:r>
              <a:rPr lang="fr-FR" sz="2800" dirty="0">
                <a:solidFill>
                  <a:srgbClr val="000000"/>
                </a:solidFill>
                <a:latin typeface="Arial Narrow" pitchFamily="34" charset="0"/>
                <a:cs typeface="Arial" pitchFamily="34" charset="0"/>
              </a:rPr>
              <a:t>      </a:t>
            </a:r>
            <a:r>
              <a:rPr lang="fr-FR" sz="2400" dirty="0">
                <a:solidFill>
                  <a:srgbClr val="000000"/>
                </a:solidFill>
                <a:latin typeface="+mn-lt"/>
                <a:cs typeface="Arial" pitchFamily="34" charset="0"/>
              </a:rPr>
              <a:t>Le petit cordon </a:t>
            </a:r>
          </a:p>
          <a:p>
            <a:r>
              <a:rPr lang="fr-FR" sz="2400" dirty="0">
                <a:solidFill>
                  <a:srgbClr val="000000"/>
                </a:solidFill>
                <a:latin typeface="+mn-lt"/>
                <a:cs typeface="Arial" pitchFamily="34" charset="0"/>
              </a:rPr>
              <a:t>      (125 mm épaisseur  10 mm)</a:t>
            </a:r>
          </a:p>
        </p:txBody>
      </p:sp>
      <p:sp>
        <p:nvSpPr>
          <p:cNvPr id="14" name="Rectangle 13"/>
          <p:cNvSpPr>
            <a:spLocks noChangeArrowheads="1"/>
          </p:cNvSpPr>
          <p:nvPr/>
        </p:nvSpPr>
        <p:spPr bwMode="auto">
          <a:xfrm>
            <a:off x="251519" y="3011155"/>
            <a:ext cx="2744599" cy="830997"/>
          </a:xfrm>
          <a:prstGeom prst="rect">
            <a:avLst/>
          </a:prstGeom>
          <a:noFill/>
          <a:ln w="9525">
            <a:noFill/>
            <a:miter lim="800000"/>
            <a:headEnd/>
            <a:tailEnd/>
          </a:ln>
        </p:spPr>
        <p:txBody>
          <a:bodyPr wrap="square">
            <a:spAutoFit/>
          </a:bodyPr>
          <a:lstStyle/>
          <a:p>
            <a:r>
              <a:rPr lang="fr-FR" sz="2400" dirty="0">
                <a:solidFill>
                  <a:srgbClr val="000000"/>
                </a:solidFill>
                <a:latin typeface="+mn-lt"/>
                <a:cs typeface="Arial" pitchFamily="34" charset="0"/>
              </a:rPr>
              <a:t>Le centre «Noir»</a:t>
            </a:r>
          </a:p>
          <a:p>
            <a:r>
              <a:rPr lang="fr-FR" sz="2400" dirty="0">
                <a:solidFill>
                  <a:srgbClr val="000000"/>
                </a:solidFill>
                <a:latin typeface="+mn-lt"/>
                <a:cs typeface="Arial" pitchFamily="34" charset="0"/>
              </a:rPr>
              <a:t>        (40 mm)</a:t>
            </a:r>
          </a:p>
        </p:txBody>
      </p:sp>
      <p:sp>
        <p:nvSpPr>
          <p:cNvPr id="15" name="Rectangle 14"/>
          <p:cNvSpPr>
            <a:spLocks noChangeArrowheads="1"/>
          </p:cNvSpPr>
          <p:nvPr/>
        </p:nvSpPr>
        <p:spPr bwMode="auto">
          <a:xfrm>
            <a:off x="5776097" y="4569086"/>
            <a:ext cx="3226300" cy="830997"/>
          </a:xfrm>
          <a:prstGeom prst="rect">
            <a:avLst/>
          </a:prstGeom>
          <a:noFill/>
          <a:ln w="9525">
            <a:noFill/>
            <a:miter lim="800000"/>
            <a:headEnd/>
            <a:tailEnd/>
          </a:ln>
        </p:spPr>
        <p:txBody>
          <a:bodyPr wrap="square">
            <a:spAutoFit/>
          </a:bodyPr>
          <a:lstStyle/>
          <a:p>
            <a:r>
              <a:rPr lang="fr-FR" sz="2400" dirty="0">
                <a:solidFill>
                  <a:srgbClr val="000000"/>
                </a:solidFill>
                <a:latin typeface="+mn-lt"/>
                <a:cs typeface="Arial" pitchFamily="34" charset="0"/>
              </a:rPr>
              <a:t>Le centre «Mouche» </a:t>
            </a:r>
          </a:p>
          <a:p>
            <a:r>
              <a:rPr lang="fr-FR" sz="2400" dirty="0">
                <a:solidFill>
                  <a:srgbClr val="000000"/>
                </a:solidFill>
                <a:latin typeface="+mn-lt"/>
                <a:cs typeface="Arial" pitchFamily="34" charset="0"/>
              </a:rPr>
              <a:t>              (10 mm) </a:t>
            </a:r>
          </a:p>
        </p:txBody>
      </p:sp>
      <p:sp>
        <p:nvSpPr>
          <p:cNvPr id="16" name="Rectangle 15"/>
          <p:cNvSpPr>
            <a:spLocks noChangeArrowheads="1"/>
          </p:cNvSpPr>
          <p:nvPr/>
        </p:nvSpPr>
        <p:spPr bwMode="auto">
          <a:xfrm>
            <a:off x="339185" y="4103138"/>
            <a:ext cx="3871103" cy="830997"/>
          </a:xfrm>
          <a:prstGeom prst="rect">
            <a:avLst/>
          </a:prstGeom>
          <a:noFill/>
          <a:ln w="9525">
            <a:noFill/>
            <a:miter lim="800000"/>
            <a:headEnd/>
            <a:tailEnd/>
          </a:ln>
        </p:spPr>
        <p:txBody>
          <a:bodyPr wrap="square">
            <a:spAutoFit/>
          </a:bodyPr>
          <a:lstStyle/>
          <a:p>
            <a:r>
              <a:rPr lang="fr-FR" sz="2400" dirty="0">
                <a:solidFill>
                  <a:srgbClr val="000000"/>
                </a:solidFill>
                <a:latin typeface="+mn-lt"/>
                <a:cs typeface="Arial" pitchFamily="34" charset="0"/>
              </a:rPr>
              <a:t>Bague</a:t>
            </a:r>
            <a:r>
              <a:rPr lang="fr-FR" sz="2400" b="1" dirty="0">
                <a:solidFill>
                  <a:srgbClr val="000000"/>
                </a:solidFill>
                <a:latin typeface="+mn-lt"/>
                <a:cs typeface="Arial" pitchFamily="34" charset="0"/>
              </a:rPr>
              <a:t> </a:t>
            </a:r>
            <a:r>
              <a:rPr lang="fr-FR" sz="2400" dirty="0">
                <a:solidFill>
                  <a:srgbClr val="000000"/>
                </a:solidFill>
                <a:latin typeface="+mn-lt"/>
                <a:cs typeface="Arial" pitchFamily="34" charset="0"/>
              </a:rPr>
              <a:t>appelée </a:t>
            </a:r>
          </a:p>
          <a:p>
            <a:r>
              <a:rPr lang="fr-FR" sz="2400" dirty="0">
                <a:solidFill>
                  <a:srgbClr val="000000"/>
                </a:solidFill>
                <a:latin typeface="+mn-lt"/>
                <a:cs typeface="Arial" pitchFamily="34" charset="0"/>
              </a:rPr>
              <a:t>communément «bagué»</a:t>
            </a:r>
          </a:p>
        </p:txBody>
      </p:sp>
      <p:pic>
        <p:nvPicPr>
          <p:cNvPr id="1029"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88024" y="501708"/>
            <a:ext cx="3286125" cy="3787775"/>
          </a:xfrm>
          <a:prstGeom prst="rect">
            <a:avLst/>
          </a:prstGeom>
          <a:noFill/>
          <a:ln w="9525">
            <a:noFill/>
            <a:miter lim="800000"/>
            <a:headEnd/>
            <a:tailEnd/>
          </a:ln>
        </p:spPr>
      </p:pic>
      <p:cxnSp>
        <p:nvCxnSpPr>
          <p:cNvPr id="21" name="Connecteur droit avec flèche 20"/>
          <p:cNvCxnSpPr>
            <a:cxnSpLocks/>
          </p:cNvCxnSpPr>
          <p:nvPr/>
        </p:nvCxnSpPr>
        <p:spPr>
          <a:xfrm>
            <a:off x="2541035" y="1014043"/>
            <a:ext cx="2818489" cy="59165"/>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4" name="Connecteur droit avec flèche 23"/>
          <p:cNvCxnSpPr>
            <a:cxnSpLocks/>
          </p:cNvCxnSpPr>
          <p:nvPr/>
        </p:nvCxnSpPr>
        <p:spPr>
          <a:xfrm flipV="1">
            <a:off x="2498709" y="2073333"/>
            <a:ext cx="3503752" cy="23903"/>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6" name="Connecteur droit avec flèche 25"/>
          <p:cNvCxnSpPr>
            <a:cxnSpLocks/>
          </p:cNvCxnSpPr>
          <p:nvPr/>
        </p:nvCxnSpPr>
        <p:spPr>
          <a:xfrm flipV="1">
            <a:off x="2627783" y="2216209"/>
            <a:ext cx="3731866" cy="989036"/>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8" name="Connecteur droit avec flèche 27"/>
          <p:cNvCxnSpPr>
            <a:cxnSpLocks/>
          </p:cNvCxnSpPr>
          <p:nvPr/>
        </p:nvCxnSpPr>
        <p:spPr>
          <a:xfrm flipH="1" flipV="1">
            <a:off x="6431087" y="2216209"/>
            <a:ext cx="532663" cy="2313881"/>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47" name="Connecteur droit avec flèche 46"/>
          <p:cNvCxnSpPr>
            <a:cxnSpLocks/>
          </p:cNvCxnSpPr>
          <p:nvPr/>
        </p:nvCxnSpPr>
        <p:spPr>
          <a:xfrm flipV="1">
            <a:off x="2627784" y="2395596"/>
            <a:ext cx="3731865" cy="1932883"/>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52589" name="ZoneTexte 66"/>
          <p:cNvSpPr txBox="1">
            <a:spLocks noChangeArrowheads="1"/>
          </p:cNvSpPr>
          <p:nvPr/>
        </p:nvSpPr>
        <p:spPr bwMode="auto">
          <a:xfrm>
            <a:off x="251519" y="106746"/>
            <a:ext cx="2744599" cy="615553"/>
          </a:xfrm>
          <a:prstGeom prst="rect">
            <a:avLst/>
          </a:prstGeom>
          <a:noFill/>
          <a:ln w="9525">
            <a:noFill/>
            <a:miter lim="800000"/>
            <a:headEnd/>
            <a:tailEnd/>
          </a:ln>
        </p:spPr>
        <p:txBody>
          <a:bodyPr wrap="square">
            <a:spAutoFit/>
          </a:bodyPr>
          <a:lstStyle/>
          <a:p>
            <a:pPr>
              <a:buClr>
                <a:schemeClr val="accent1"/>
              </a:buClr>
              <a:buSzPct val="85000"/>
              <a:defRPr/>
            </a:pPr>
            <a:r>
              <a:rPr lang="fr-FR" sz="3400" b="1" dirty="0">
                <a:solidFill>
                  <a:schemeClr val="tx2"/>
                </a:solidFill>
                <a:latin typeface="+mj-lt"/>
                <a:ea typeface="+mj-ea"/>
                <a:cs typeface="+mj-cs"/>
              </a:rPr>
              <a:t>La carte </a:t>
            </a:r>
          </a:p>
        </p:txBody>
      </p:sp>
      <p:sp>
        <p:nvSpPr>
          <p:cNvPr id="17" name="Espace réservé du numéro de diapositive 16"/>
          <p:cNvSpPr>
            <a:spLocks noGrp="1"/>
          </p:cNvSpPr>
          <p:nvPr>
            <p:ph type="sldNum" sz="quarter" idx="12"/>
          </p:nvPr>
        </p:nvSpPr>
        <p:spPr/>
        <p:txBody>
          <a:bodyPr/>
          <a:lstStyle/>
          <a:p>
            <a:pPr>
              <a:defRPr/>
            </a:pPr>
            <a:fld id="{1497B967-CDEA-4C92-8E52-4F6F7219573B}" type="slidenum">
              <a:rPr lang="fr-FR" altLang="en-US" smtClean="0"/>
              <a:pPr>
                <a:defRPr/>
              </a:pPr>
              <a:t>8</a:t>
            </a:fld>
            <a:endParaRPr lang="fr-FR" altLang="en-US"/>
          </a:p>
        </p:txBody>
      </p:sp>
      <p:sp>
        <p:nvSpPr>
          <p:cNvPr id="20" name="Rectangle 19">
            <a:extLst>
              <a:ext uri="{FF2B5EF4-FFF2-40B4-BE49-F238E27FC236}">
                <a16:creationId xmlns:a16="http://schemas.microsoft.com/office/drawing/2014/main" id="{B1600C32-19A3-4058-A4EA-5E60E89005F6}"/>
              </a:ext>
            </a:extLst>
          </p:cNvPr>
          <p:cNvSpPr>
            <a:spLocks noChangeArrowheads="1"/>
          </p:cNvSpPr>
          <p:nvPr/>
        </p:nvSpPr>
        <p:spPr bwMode="auto">
          <a:xfrm>
            <a:off x="194459" y="5542319"/>
            <a:ext cx="8755082" cy="461665"/>
          </a:xfrm>
          <a:prstGeom prst="rect">
            <a:avLst/>
          </a:prstGeom>
          <a:noFill/>
          <a:ln w="9525">
            <a:noFill/>
            <a:miter lim="800000"/>
            <a:headEnd/>
            <a:tailEnd/>
          </a:ln>
        </p:spPr>
        <p:txBody>
          <a:bodyPr wrap="square">
            <a:spAutoFit/>
          </a:bodyPr>
          <a:lstStyle/>
          <a:p>
            <a:r>
              <a:rPr lang="fr-FR" sz="2400" dirty="0">
                <a:solidFill>
                  <a:srgbClr val="000000"/>
                </a:solidFill>
                <a:latin typeface="+mn-lt"/>
                <a:cs typeface="Arial" pitchFamily="34" charset="0"/>
              </a:rPr>
              <a:t>La carte peut être rectangulaire 71 x 51 cm ou carré 60 x 60 cm</a:t>
            </a:r>
          </a:p>
        </p:txBody>
      </p:sp>
    </p:spTree>
    <p:extLst>
      <p:ext uri="{BB962C8B-B14F-4D97-AF65-F5344CB8AC3E}">
        <p14:creationId xmlns:p14="http://schemas.microsoft.com/office/powerpoint/2010/main" val="33264484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nodeType="clickEffect">
                                  <p:stCondLst>
                                    <p:cond delay="0"/>
                                  </p:stCondLst>
                                  <p:childTnLst>
                                    <p:set>
                                      <p:cBhvr>
                                        <p:cTn id="6" dur="1" fill="hold">
                                          <p:stCondLst>
                                            <p:cond delay="0"/>
                                          </p:stCondLst>
                                        </p:cTn>
                                        <p:tgtEl>
                                          <p:spTgt spid="1029"/>
                                        </p:tgtEl>
                                        <p:attrNameLst>
                                          <p:attrName>style.visibility</p:attrName>
                                        </p:attrNameLst>
                                      </p:cBhvr>
                                      <p:to>
                                        <p:strVal val="visible"/>
                                      </p:to>
                                    </p:set>
                                    <p:anim calcmode="lin" valueType="num">
                                      <p:cBhvr>
                                        <p:cTn id="7" dur="500" fill="hold"/>
                                        <p:tgtEl>
                                          <p:spTgt spid="1029"/>
                                        </p:tgtEl>
                                        <p:attrNameLst>
                                          <p:attrName>ppt_w</p:attrName>
                                        </p:attrNameLst>
                                      </p:cBhvr>
                                      <p:tavLst>
                                        <p:tav tm="0">
                                          <p:val>
                                            <p:fltVal val="0"/>
                                          </p:val>
                                        </p:tav>
                                        <p:tav tm="100000">
                                          <p:val>
                                            <p:strVal val="#ppt_w"/>
                                          </p:val>
                                        </p:tav>
                                      </p:tavLst>
                                    </p:anim>
                                    <p:anim calcmode="lin" valueType="num">
                                      <p:cBhvr>
                                        <p:cTn id="8" dur="500" fill="hold"/>
                                        <p:tgtEl>
                                          <p:spTgt spid="1029"/>
                                        </p:tgtEl>
                                        <p:attrNameLst>
                                          <p:attrName>ppt_h</p:attrName>
                                        </p:attrNameLst>
                                      </p:cBhvr>
                                      <p:tavLst>
                                        <p:tav tm="0">
                                          <p:val>
                                            <p:fltVal val="0"/>
                                          </p:val>
                                        </p:tav>
                                        <p:tav tm="100000">
                                          <p:val>
                                            <p:strVal val="#ppt_h"/>
                                          </p:val>
                                        </p:tav>
                                      </p:tavLst>
                                    </p:anim>
                                    <p:animEffect transition="in" filter="fade">
                                      <p:cBhvr>
                                        <p:cTn id="9" dur="500"/>
                                        <p:tgtEl>
                                          <p:spTgt spid="1029"/>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0" fill="hold" nodeType="clickEffect">
                                  <p:stCondLst>
                                    <p:cond delay="0"/>
                                  </p:stCondLst>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fltVal val="0"/>
                                          </p:val>
                                        </p:tav>
                                        <p:tav tm="100000">
                                          <p:val>
                                            <p:strVal val="#ppt_w"/>
                                          </p:val>
                                        </p:tav>
                                      </p:tavLst>
                                    </p:anim>
                                    <p:anim calcmode="lin" valueType="num">
                                      <p:cBhvr>
                                        <p:cTn id="15" dur="500" fill="hold"/>
                                        <p:tgtEl>
                                          <p:spTgt spid="21"/>
                                        </p:tgtEl>
                                        <p:attrNameLst>
                                          <p:attrName>ppt_h</p:attrName>
                                        </p:attrNameLst>
                                      </p:cBhvr>
                                      <p:tavLst>
                                        <p:tav tm="0">
                                          <p:val>
                                            <p:fltVal val="0"/>
                                          </p:val>
                                        </p:tav>
                                        <p:tav tm="100000">
                                          <p:val>
                                            <p:strVal val="#ppt_h"/>
                                          </p:val>
                                        </p:tav>
                                      </p:tavLst>
                                    </p:anim>
                                    <p:animEffect transition="in" filter="fade">
                                      <p:cBhvr>
                                        <p:cTn id="16" dur="500"/>
                                        <p:tgtEl>
                                          <p:spTgt spid="21"/>
                                        </p:tgtEl>
                                      </p:cBhvr>
                                    </p:animEffect>
                                  </p:childTnLst>
                                </p:cTn>
                              </p:par>
                              <p:par>
                                <p:cTn id="17" presetID="53"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53"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ppt_w</p:attrName>
                                        </p:attrNameLst>
                                      </p:cBhvr>
                                      <p:tavLst>
                                        <p:tav tm="0">
                                          <p:val>
                                            <p:fltVal val="0"/>
                                          </p:val>
                                        </p:tav>
                                        <p:tav tm="100000">
                                          <p:val>
                                            <p:strVal val="#ppt_w"/>
                                          </p:val>
                                        </p:tav>
                                      </p:tavLst>
                                    </p:anim>
                                    <p:anim calcmode="lin" valueType="num">
                                      <p:cBhvr>
                                        <p:cTn id="27" dur="500" fill="hold"/>
                                        <p:tgtEl>
                                          <p:spTgt spid="12"/>
                                        </p:tgtEl>
                                        <p:attrNameLst>
                                          <p:attrName>ppt_h</p:attrName>
                                        </p:attrNameLst>
                                      </p:cBhvr>
                                      <p:tavLst>
                                        <p:tav tm="0">
                                          <p:val>
                                            <p:fltVal val="0"/>
                                          </p:val>
                                        </p:tav>
                                        <p:tav tm="100000">
                                          <p:val>
                                            <p:strVal val="#ppt_h"/>
                                          </p:val>
                                        </p:tav>
                                      </p:tavLst>
                                    </p:anim>
                                    <p:animEffect transition="in" filter="fade">
                                      <p:cBhvr>
                                        <p:cTn id="28" dur="500"/>
                                        <p:tgtEl>
                                          <p:spTgt spid="12"/>
                                        </p:tgtEl>
                                      </p:cBhvr>
                                    </p:animEffect>
                                  </p:childTnLst>
                                </p:cTn>
                              </p:par>
                              <p:par>
                                <p:cTn id="29" presetID="53" presetClass="entr" presetSubtype="0" fill="hold" nodeType="with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p:cTn id="31" dur="500" fill="hold"/>
                                        <p:tgtEl>
                                          <p:spTgt spid="24"/>
                                        </p:tgtEl>
                                        <p:attrNameLst>
                                          <p:attrName>ppt_w</p:attrName>
                                        </p:attrNameLst>
                                      </p:cBhvr>
                                      <p:tavLst>
                                        <p:tav tm="0">
                                          <p:val>
                                            <p:fltVal val="0"/>
                                          </p:val>
                                        </p:tav>
                                        <p:tav tm="100000">
                                          <p:val>
                                            <p:strVal val="#ppt_w"/>
                                          </p:val>
                                        </p:tav>
                                      </p:tavLst>
                                    </p:anim>
                                    <p:anim calcmode="lin" valueType="num">
                                      <p:cBhvr>
                                        <p:cTn id="32" dur="500" fill="hold"/>
                                        <p:tgtEl>
                                          <p:spTgt spid="24"/>
                                        </p:tgtEl>
                                        <p:attrNameLst>
                                          <p:attrName>ppt_h</p:attrName>
                                        </p:attrNameLst>
                                      </p:cBhvr>
                                      <p:tavLst>
                                        <p:tav tm="0">
                                          <p:val>
                                            <p:fltVal val="0"/>
                                          </p:val>
                                        </p:tav>
                                        <p:tav tm="100000">
                                          <p:val>
                                            <p:strVal val="#ppt_h"/>
                                          </p:val>
                                        </p:tav>
                                      </p:tavLst>
                                    </p:anim>
                                    <p:animEffect transition="in" filter="fade">
                                      <p:cBhvr>
                                        <p:cTn id="33" dur="500"/>
                                        <p:tgtEl>
                                          <p:spTgt spid="24"/>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53" presetClass="entr" presetSubtype="0" fill="hold" grpId="0" nodeType="click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p:cTn id="38" dur="500" fill="hold"/>
                                        <p:tgtEl>
                                          <p:spTgt spid="14"/>
                                        </p:tgtEl>
                                        <p:attrNameLst>
                                          <p:attrName>ppt_w</p:attrName>
                                        </p:attrNameLst>
                                      </p:cBhvr>
                                      <p:tavLst>
                                        <p:tav tm="0">
                                          <p:val>
                                            <p:fltVal val="0"/>
                                          </p:val>
                                        </p:tav>
                                        <p:tav tm="100000">
                                          <p:val>
                                            <p:strVal val="#ppt_w"/>
                                          </p:val>
                                        </p:tav>
                                      </p:tavLst>
                                    </p:anim>
                                    <p:anim calcmode="lin" valueType="num">
                                      <p:cBhvr>
                                        <p:cTn id="39" dur="500" fill="hold"/>
                                        <p:tgtEl>
                                          <p:spTgt spid="14"/>
                                        </p:tgtEl>
                                        <p:attrNameLst>
                                          <p:attrName>ppt_h</p:attrName>
                                        </p:attrNameLst>
                                      </p:cBhvr>
                                      <p:tavLst>
                                        <p:tav tm="0">
                                          <p:val>
                                            <p:fltVal val="0"/>
                                          </p:val>
                                        </p:tav>
                                        <p:tav tm="100000">
                                          <p:val>
                                            <p:strVal val="#ppt_h"/>
                                          </p:val>
                                        </p:tav>
                                      </p:tavLst>
                                    </p:anim>
                                    <p:animEffect transition="in" filter="fade">
                                      <p:cBhvr>
                                        <p:cTn id="40" dur="500"/>
                                        <p:tgtEl>
                                          <p:spTgt spid="14"/>
                                        </p:tgtEl>
                                      </p:cBhvr>
                                    </p:animEffect>
                                  </p:childTnLst>
                                </p:cTn>
                              </p:par>
                              <p:par>
                                <p:cTn id="41" presetID="53" presetClass="entr" presetSubtype="0" fill="hold" nodeType="with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p:cTn id="43" dur="500" fill="hold"/>
                                        <p:tgtEl>
                                          <p:spTgt spid="26"/>
                                        </p:tgtEl>
                                        <p:attrNameLst>
                                          <p:attrName>ppt_w</p:attrName>
                                        </p:attrNameLst>
                                      </p:cBhvr>
                                      <p:tavLst>
                                        <p:tav tm="0">
                                          <p:val>
                                            <p:fltVal val="0"/>
                                          </p:val>
                                        </p:tav>
                                        <p:tav tm="100000">
                                          <p:val>
                                            <p:strVal val="#ppt_w"/>
                                          </p:val>
                                        </p:tav>
                                      </p:tavLst>
                                    </p:anim>
                                    <p:anim calcmode="lin" valueType="num">
                                      <p:cBhvr>
                                        <p:cTn id="44" dur="500" fill="hold"/>
                                        <p:tgtEl>
                                          <p:spTgt spid="26"/>
                                        </p:tgtEl>
                                        <p:attrNameLst>
                                          <p:attrName>ppt_h</p:attrName>
                                        </p:attrNameLst>
                                      </p:cBhvr>
                                      <p:tavLst>
                                        <p:tav tm="0">
                                          <p:val>
                                            <p:fltVal val="0"/>
                                          </p:val>
                                        </p:tav>
                                        <p:tav tm="100000">
                                          <p:val>
                                            <p:strVal val="#ppt_h"/>
                                          </p:val>
                                        </p:tav>
                                      </p:tavLst>
                                    </p:anim>
                                    <p:animEffect transition="in" filter="fade">
                                      <p:cBhvr>
                                        <p:cTn id="45" dur="500"/>
                                        <p:tgtEl>
                                          <p:spTgt spid="26"/>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53" presetClass="entr" presetSubtype="0" fill="hold" grpId="0" nodeType="click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p:cTn id="50" dur="500" fill="hold"/>
                                        <p:tgtEl>
                                          <p:spTgt spid="16"/>
                                        </p:tgtEl>
                                        <p:attrNameLst>
                                          <p:attrName>ppt_w</p:attrName>
                                        </p:attrNameLst>
                                      </p:cBhvr>
                                      <p:tavLst>
                                        <p:tav tm="0">
                                          <p:val>
                                            <p:fltVal val="0"/>
                                          </p:val>
                                        </p:tav>
                                        <p:tav tm="100000">
                                          <p:val>
                                            <p:strVal val="#ppt_w"/>
                                          </p:val>
                                        </p:tav>
                                      </p:tavLst>
                                    </p:anim>
                                    <p:anim calcmode="lin" valueType="num">
                                      <p:cBhvr>
                                        <p:cTn id="51" dur="500" fill="hold"/>
                                        <p:tgtEl>
                                          <p:spTgt spid="16"/>
                                        </p:tgtEl>
                                        <p:attrNameLst>
                                          <p:attrName>ppt_h</p:attrName>
                                        </p:attrNameLst>
                                      </p:cBhvr>
                                      <p:tavLst>
                                        <p:tav tm="0">
                                          <p:val>
                                            <p:fltVal val="0"/>
                                          </p:val>
                                        </p:tav>
                                        <p:tav tm="100000">
                                          <p:val>
                                            <p:strVal val="#ppt_h"/>
                                          </p:val>
                                        </p:tav>
                                      </p:tavLst>
                                    </p:anim>
                                    <p:animEffect transition="in" filter="fade">
                                      <p:cBhvr>
                                        <p:cTn id="52" dur="500"/>
                                        <p:tgtEl>
                                          <p:spTgt spid="16"/>
                                        </p:tgtEl>
                                      </p:cBhvr>
                                    </p:animEffect>
                                  </p:childTnLst>
                                </p:cTn>
                              </p:par>
                              <p:par>
                                <p:cTn id="53" presetID="53" presetClass="entr" presetSubtype="0" fill="hold" nodeType="withEffect">
                                  <p:stCondLst>
                                    <p:cond delay="0"/>
                                  </p:stCondLst>
                                  <p:childTnLst>
                                    <p:set>
                                      <p:cBhvr>
                                        <p:cTn id="54" dur="1" fill="hold">
                                          <p:stCondLst>
                                            <p:cond delay="0"/>
                                          </p:stCondLst>
                                        </p:cTn>
                                        <p:tgtEl>
                                          <p:spTgt spid="47"/>
                                        </p:tgtEl>
                                        <p:attrNameLst>
                                          <p:attrName>style.visibility</p:attrName>
                                        </p:attrNameLst>
                                      </p:cBhvr>
                                      <p:to>
                                        <p:strVal val="visible"/>
                                      </p:to>
                                    </p:set>
                                    <p:anim calcmode="lin" valueType="num">
                                      <p:cBhvr>
                                        <p:cTn id="55" dur="500" fill="hold"/>
                                        <p:tgtEl>
                                          <p:spTgt spid="47"/>
                                        </p:tgtEl>
                                        <p:attrNameLst>
                                          <p:attrName>ppt_w</p:attrName>
                                        </p:attrNameLst>
                                      </p:cBhvr>
                                      <p:tavLst>
                                        <p:tav tm="0">
                                          <p:val>
                                            <p:fltVal val="0"/>
                                          </p:val>
                                        </p:tav>
                                        <p:tav tm="100000">
                                          <p:val>
                                            <p:strVal val="#ppt_w"/>
                                          </p:val>
                                        </p:tav>
                                      </p:tavLst>
                                    </p:anim>
                                    <p:anim calcmode="lin" valueType="num">
                                      <p:cBhvr>
                                        <p:cTn id="56" dur="500" fill="hold"/>
                                        <p:tgtEl>
                                          <p:spTgt spid="47"/>
                                        </p:tgtEl>
                                        <p:attrNameLst>
                                          <p:attrName>ppt_h</p:attrName>
                                        </p:attrNameLst>
                                      </p:cBhvr>
                                      <p:tavLst>
                                        <p:tav tm="0">
                                          <p:val>
                                            <p:fltVal val="0"/>
                                          </p:val>
                                        </p:tav>
                                        <p:tav tm="100000">
                                          <p:val>
                                            <p:strVal val="#ppt_h"/>
                                          </p:val>
                                        </p:tav>
                                      </p:tavLst>
                                    </p:anim>
                                    <p:animEffect transition="in" filter="fade">
                                      <p:cBhvr>
                                        <p:cTn id="57" dur="500"/>
                                        <p:tgtEl>
                                          <p:spTgt spid="47"/>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53" presetClass="entr" presetSubtype="0" fill="hold" grpId="0" nodeType="click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p:cTn id="62" dur="500" fill="hold"/>
                                        <p:tgtEl>
                                          <p:spTgt spid="15"/>
                                        </p:tgtEl>
                                        <p:attrNameLst>
                                          <p:attrName>ppt_w</p:attrName>
                                        </p:attrNameLst>
                                      </p:cBhvr>
                                      <p:tavLst>
                                        <p:tav tm="0">
                                          <p:val>
                                            <p:fltVal val="0"/>
                                          </p:val>
                                        </p:tav>
                                        <p:tav tm="100000">
                                          <p:val>
                                            <p:strVal val="#ppt_w"/>
                                          </p:val>
                                        </p:tav>
                                      </p:tavLst>
                                    </p:anim>
                                    <p:anim calcmode="lin" valueType="num">
                                      <p:cBhvr>
                                        <p:cTn id="63" dur="500" fill="hold"/>
                                        <p:tgtEl>
                                          <p:spTgt spid="15"/>
                                        </p:tgtEl>
                                        <p:attrNameLst>
                                          <p:attrName>ppt_h</p:attrName>
                                        </p:attrNameLst>
                                      </p:cBhvr>
                                      <p:tavLst>
                                        <p:tav tm="0">
                                          <p:val>
                                            <p:fltVal val="0"/>
                                          </p:val>
                                        </p:tav>
                                        <p:tav tm="100000">
                                          <p:val>
                                            <p:strVal val="#ppt_h"/>
                                          </p:val>
                                        </p:tav>
                                      </p:tavLst>
                                    </p:anim>
                                    <p:animEffect transition="in" filter="fade">
                                      <p:cBhvr>
                                        <p:cTn id="64" dur="500"/>
                                        <p:tgtEl>
                                          <p:spTgt spid="15"/>
                                        </p:tgtEl>
                                      </p:cBhvr>
                                    </p:animEffect>
                                  </p:childTnLst>
                                </p:cTn>
                              </p:par>
                              <p:par>
                                <p:cTn id="65" presetID="53" presetClass="entr" presetSubtype="0" fill="hold" nodeType="withEffect">
                                  <p:stCondLst>
                                    <p:cond delay="0"/>
                                  </p:stCondLst>
                                  <p:childTnLst>
                                    <p:set>
                                      <p:cBhvr>
                                        <p:cTn id="66" dur="1" fill="hold">
                                          <p:stCondLst>
                                            <p:cond delay="0"/>
                                          </p:stCondLst>
                                        </p:cTn>
                                        <p:tgtEl>
                                          <p:spTgt spid="28"/>
                                        </p:tgtEl>
                                        <p:attrNameLst>
                                          <p:attrName>style.visibility</p:attrName>
                                        </p:attrNameLst>
                                      </p:cBhvr>
                                      <p:to>
                                        <p:strVal val="visible"/>
                                      </p:to>
                                    </p:set>
                                    <p:anim calcmode="lin" valueType="num">
                                      <p:cBhvr>
                                        <p:cTn id="67" dur="500" fill="hold"/>
                                        <p:tgtEl>
                                          <p:spTgt spid="28"/>
                                        </p:tgtEl>
                                        <p:attrNameLst>
                                          <p:attrName>ppt_w</p:attrName>
                                        </p:attrNameLst>
                                      </p:cBhvr>
                                      <p:tavLst>
                                        <p:tav tm="0">
                                          <p:val>
                                            <p:fltVal val="0"/>
                                          </p:val>
                                        </p:tav>
                                        <p:tav tm="100000">
                                          <p:val>
                                            <p:strVal val="#ppt_w"/>
                                          </p:val>
                                        </p:tav>
                                      </p:tavLst>
                                    </p:anim>
                                    <p:anim calcmode="lin" valueType="num">
                                      <p:cBhvr>
                                        <p:cTn id="68" dur="500" fill="hold"/>
                                        <p:tgtEl>
                                          <p:spTgt spid="28"/>
                                        </p:tgtEl>
                                        <p:attrNameLst>
                                          <p:attrName>ppt_h</p:attrName>
                                        </p:attrNameLst>
                                      </p:cBhvr>
                                      <p:tavLst>
                                        <p:tav tm="0">
                                          <p:val>
                                            <p:fltVal val="0"/>
                                          </p:val>
                                        </p:tav>
                                        <p:tav tm="100000">
                                          <p:val>
                                            <p:strVal val="#ppt_h"/>
                                          </p:val>
                                        </p:tav>
                                      </p:tavLst>
                                    </p:anim>
                                    <p:animEffect transition="in" filter="fade">
                                      <p:cBhvr>
                                        <p:cTn id="69" dur="500"/>
                                        <p:tgtEl>
                                          <p:spTgt spid="28"/>
                                        </p:tgtEl>
                                      </p:cBhvr>
                                    </p:animEffect>
                                  </p:childTnLst>
                                </p:cTn>
                              </p:par>
                            </p:childTnLst>
                          </p:cTn>
                        </p:par>
                      </p:childTnLst>
                    </p:cTn>
                  </p:par>
                  <p:par>
                    <p:cTn id="70" fill="hold">
                      <p:stCondLst>
                        <p:cond delay="indefinite"/>
                      </p:stCondLst>
                      <p:childTnLst>
                        <p:par>
                          <p:cTn id="71" fill="hold">
                            <p:stCondLst>
                              <p:cond delay="0"/>
                            </p:stCondLst>
                            <p:childTnLst>
                              <p:par>
                                <p:cTn id="72" presetID="53" presetClass="entr" presetSubtype="0" fill="hold" grpId="0" nodeType="click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p:cTn id="74" dur="500" fill="hold"/>
                                        <p:tgtEl>
                                          <p:spTgt spid="20"/>
                                        </p:tgtEl>
                                        <p:attrNameLst>
                                          <p:attrName>ppt_w</p:attrName>
                                        </p:attrNameLst>
                                      </p:cBhvr>
                                      <p:tavLst>
                                        <p:tav tm="0">
                                          <p:val>
                                            <p:fltVal val="0"/>
                                          </p:val>
                                        </p:tav>
                                        <p:tav tm="100000">
                                          <p:val>
                                            <p:strVal val="#ppt_w"/>
                                          </p:val>
                                        </p:tav>
                                      </p:tavLst>
                                    </p:anim>
                                    <p:anim calcmode="lin" valueType="num">
                                      <p:cBhvr>
                                        <p:cTn id="75" dur="500" fill="hold"/>
                                        <p:tgtEl>
                                          <p:spTgt spid="20"/>
                                        </p:tgtEl>
                                        <p:attrNameLst>
                                          <p:attrName>ppt_h</p:attrName>
                                        </p:attrNameLst>
                                      </p:cBhvr>
                                      <p:tavLst>
                                        <p:tav tm="0">
                                          <p:val>
                                            <p:fltVal val="0"/>
                                          </p:val>
                                        </p:tav>
                                        <p:tav tm="100000">
                                          <p:val>
                                            <p:strVal val="#ppt_h"/>
                                          </p:val>
                                        </p:tav>
                                      </p:tavLst>
                                    </p:anim>
                                    <p:animEffect transition="in" filter="fade">
                                      <p:cBhvr>
                                        <p:cTn id="76"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4" grpId="0"/>
      <p:bldP spid="15" grpId="0"/>
      <p:bldP spid="16" grpId="0"/>
      <p:bldP spid="2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2"/>
          </p:nvPr>
        </p:nvSpPr>
        <p:spPr/>
        <p:txBody>
          <a:bodyPr/>
          <a:lstStyle/>
          <a:p>
            <a:pPr>
              <a:defRPr/>
            </a:pPr>
            <a:fld id="{4843DCA3-8230-4155-9C0D-2F22254298CE}" type="slidenum">
              <a:rPr lang="fr-FR" altLang="en-US" smtClean="0"/>
              <a:pPr>
                <a:defRPr/>
              </a:pPr>
              <a:t>9</a:t>
            </a:fld>
            <a:endParaRPr lang="fr-FR" altLang="en-US"/>
          </a:p>
        </p:txBody>
      </p:sp>
      <p:sp>
        <p:nvSpPr>
          <p:cNvPr id="161794" name="Espace réservé du texte 1"/>
          <p:cNvSpPr>
            <a:spLocks noGrp="1"/>
          </p:cNvSpPr>
          <p:nvPr>
            <p:ph type="body" idx="4294967295"/>
          </p:nvPr>
        </p:nvSpPr>
        <p:spPr>
          <a:xfrm>
            <a:off x="177366" y="836712"/>
            <a:ext cx="8674168" cy="4824536"/>
          </a:xfrm>
        </p:spPr>
        <p:txBody>
          <a:bodyPr>
            <a:noAutofit/>
          </a:bodyPr>
          <a:lstStyle/>
          <a:p>
            <a:pPr algn="just" eaLnBrk="1" hangingPunct="1">
              <a:spcBef>
                <a:spcPts val="600"/>
              </a:spcBef>
              <a:spcAft>
                <a:spcPts val="600"/>
              </a:spcAft>
              <a:defRPr/>
            </a:pPr>
            <a:r>
              <a:rPr lang="fr-FR" sz="2400" dirty="0">
                <a:solidFill>
                  <a:srgbClr val="000000"/>
                </a:solidFill>
              </a:rPr>
              <a:t>La compétition (appelée "partie") se déroule en 20 haltes, soit     40 flèches.</a:t>
            </a:r>
          </a:p>
          <a:p>
            <a:pPr algn="just" eaLnBrk="1" hangingPunct="1">
              <a:spcBef>
                <a:spcPts val="600"/>
              </a:spcBef>
              <a:spcAft>
                <a:spcPts val="600"/>
              </a:spcAft>
              <a:defRPr/>
            </a:pPr>
            <a:r>
              <a:rPr lang="fr-FR" sz="2400" dirty="0">
                <a:solidFill>
                  <a:srgbClr val="000000"/>
                </a:solidFill>
              </a:rPr>
              <a:t>Dès qu'il a tiré sa flèche, l'archer se rend, par une des allées latérales, vers la butte opposée. Il attend que tous les archers de son peloton aient achevé leur tir et soient présents pour s'approcher de la carte.</a:t>
            </a:r>
          </a:p>
          <a:p>
            <a:pPr algn="just" eaLnBrk="1" hangingPunct="1">
              <a:spcBef>
                <a:spcPts val="600"/>
              </a:spcBef>
              <a:spcAft>
                <a:spcPts val="600"/>
              </a:spcAft>
              <a:defRPr/>
            </a:pPr>
            <a:r>
              <a:rPr lang="fr-FR" sz="2400" dirty="0"/>
              <a:t>Le pied antérieur du tireur ne doit pas dépasser le bord antérieur du pas de tir.</a:t>
            </a:r>
          </a:p>
          <a:p>
            <a:pPr algn="just" eaLnBrk="1" hangingPunct="1">
              <a:spcBef>
                <a:spcPts val="600"/>
              </a:spcBef>
              <a:spcAft>
                <a:spcPts val="600"/>
              </a:spcAft>
              <a:defRPr/>
            </a:pPr>
            <a:r>
              <a:rPr lang="fr-FR" sz="2400" dirty="0">
                <a:solidFill>
                  <a:srgbClr val="000000"/>
                </a:solidFill>
              </a:rPr>
              <a:t>Chaque archer dispose de 60 secondes (temps maximum) pour tirer sa flèche.</a:t>
            </a:r>
          </a:p>
        </p:txBody>
      </p:sp>
    </p:spTree>
    <p:extLst>
      <p:ext uri="{BB962C8B-B14F-4D97-AF65-F5344CB8AC3E}">
        <p14:creationId xmlns:p14="http://schemas.microsoft.com/office/powerpoint/2010/main" val="527073672"/>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2"/>
          </p:nvPr>
        </p:nvSpPr>
        <p:spPr/>
        <p:txBody>
          <a:bodyPr/>
          <a:lstStyle/>
          <a:p>
            <a:pPr>
              <a:defRPr/>
            </a:pPr>
            <a:fld id="{4843DCA3-8230-4155-9C0D-2F22254298CE}" type="slidenum">
              <a:rPr lang="fr-FR" altLang="en-US" smtClean="0"/>
              <a:pPr>
                <a:defRPr/>
              </a:pPr>
              <a:t>10</a:t>
            </a:fld>
            <a:endParaRPr lang="fr-FR" altLang="en-US"/>
          </a:p>
        </p:txBody>
      </p:sp>
      <p:sp>
        <p:nvSpPr>
          <p:cNvPr id="161794" name="Espace réservé du texte 1"/>
          <p:cNvSpPr>
            <a:spLocks noGrp="1"/>
          </p:cNvSpPr>
          <p:nvPr>
            <p:ph type="body" idx="4294967295"/>
          </p:nvPr>
        </p:nvSpPr>
        <p:spPr>
          <a:xfrm>
            <a:off x="132113" y="260648"/>
            <a:ext cx="8818184" cy="5615905"/>
          </a:xfrm>
        </p:spPr>
        <p:txBody>
          <a:bodyPr>
            <a:noAutofit/>
          </a:bodyPr>
          <a:lstStyle/>
          <a:p>
            <a:pPr algn="just" eaLnBrk="1" hangingPunct="1">
              <a:spcBef>
                <a:spcPts val="600"/>
              </a:spcBef>
              <a:spcAft>
                <a:spcPts val="600"/>
              </a:spcAft>
              <a:defRPr/>
            </a:pPr>
            <a:r>
              <a:rPr lang="fr-FR" sz="2400" dirty="0"/>
              <a:t>En cas d’incident de matériel ou d’un problème médical non prévisible, comme pour le tir sur cible anglaise, l’archer pourra bénéficier de temps supplémentaire (15 mn maximum) pour effectuer la réparation. Lorsqu’il a réparé, il reprend sa place dans le peloton en respectant l’alternance butte d’attaque/butte maîtresse (s’il a tiré sa dernière flèche avant l’incident sur la butte d’attaque, il reprend sur la butte maîtresse, et vice-versa).</a:t>
            </a:r>
          </a:p>
          <a:p>
            <a:pPr algn="just">
              <a:spcBef>
                <a:spcPts val="600"/>
              </a:spcBef>
              <a:spcAft>
                <a:spcPts val="600"/>
              </a:spcAft>
              <a:defRPr/>
            </a:pPr>
            <a:r>
              <a:rPr lang="fr-FR" sz="2400" dirty="0">
                <a:solidFill>
                  <a:srgbClr val="000000"/>
                </a:solidFill>
              </a:rPr>
              <a:t> Il tirera toutes les flèches manquantes après la fin de la partie des autres concurrents :  </a:t>
            </a:r>
            <a:r>
              <a:rPr lang="fr-FR" sz="2400" dirty="0">
                <a:solidFill>
                  <a:srgbClr val="000000"/>
                </a:solidFill>
                <a:sym typeface="Wingdings" pitchFamily="2" charset="2"/>
              </a:rPr>
              <a:t></a:t>
            </a:r>
            <a:r>
              <a:rPr lang="fr-FR" sz="2400" dirty="0">
                <a:solidFill>
                  <a:srgbClr val="000000"/>
                </a:solidFill>
              </a:rPr>
              <a:t> prévenir quand l’archer reprend le tir (être vigilant lorsque l’archer  tire seul pour prévenir toute incursion sur le pas de tir.)</a:t>
            </a:r>
          </a:p>
          <a:p>
            <a:pPr algn="just" eaLnBrk="1" hangingPunct="1">
              <a:spcBef>
                <a:spcPts val="600"/>
              </a:spcBef>
              <a:spcAft>
                <a:spcPts val="600"/>
              </a:spcAft>
              <a:defRPr/>
            </a:pPr>
            <a:r>
              <a:rPr lang="fr-FR" sz="2400" dirty="0">
                <a:solidFill>
                  <a:srgbClr val="000000"/>
                </a:solidFill>
              </a:rPr>
              <a:t>Une flèche tombée de l’arc sera considérée comme non tirée si l’archer peut la toucher avec une partie de son arc, sans bouger les pieds du pas de tir, pour autant que la flèche n’ait pas rebondi (cible, garde, obstacle quelconque)</a:t>
            </a:r>
          </a:p>
        </p:txBody>
      </p:sp>
    </p:spTree>
    <p:extLst>
      <p:ext uri="{BB962C8B-B14F-4D97-AF65-F5344CB8AC3E}">
        <p14:creationId xmlns:p14="http://schemas.microsoft.com/office/powerpoint/2010/main" val="624196938"/>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ZoneTexte 10"/>
          <p:cNvSpPr txBox="1">
            <a:spLocks noChangeArrowheads="1"/>
          </p:cNvSpPr>
          <p:nvPr/>
        </p:nvSpPr>
        <p:spPr bwMode="auto">
          <a:xfrm>
            <a:off x="112646" y="1628800"/>
            <a:ext cx="3633608" cy="3108543"/>
          </a:xfrm>
          <a:prstGeom prst="rect">
            <a:avLst/>
          </a:prstGeom>
          <a:noFill/>
          <a:ln w="9525">
            <a:noFill/>
            <a:miter lim="800000"/>
            <a:headEnd/>
            <a:tailEnd/>
          </a:ln>
        </p:spPr>
        <p:txBody>
          <a:bodyPr wrap="square">
            <a:spAutoFit/>
          </a:bodyPr>
          <a:lstStyle/>
          <a:p>
            <a:pPr algn="just">
              <a:spcBef>
                <a:spcPts val="600"/>
              </a:spcBef>
            </a:pPr>
            <a:r>
              <a:rPr lang="fr-FR" sz="2200" dirty="0">
                <a:solidFill>
                  <a:srgbClr val="000000"/>
                </a:solidFill>
                <a:latin typeface="Calibri" pitchFamily="34" charset="0"/>
                <a:cs typeface="Arial" pitchFamily="34" charset="0"/>
              </a:rPr>
              <a:t>La valeur de chaque flèche doit être notée</a:t>
            </a:r>
          </a:p>
          <a:p>
            <a:pPr algn="just">
              <a:spcBef>
                <a:spcPts val="600"/>
              </a:spcBef>
            </a:pPr>
            <a:r>
              <a:rPr lang="fr-FR" sz="2200" dirty="0">
                <a:solidFill>
                  <a:srgbClr val="000000"/>
                </a:solidFill>
                <a:latin typeface="Calibri" pitchFamily="34" charset="0"/>
                <a:cs typeface="Arial" pitchFamily="34" charset="0"/>
              </a:rPr>
              <a:t>Totaliser les honneurs et non les flèches manquées</a:t>
            </a:r>
          </a:p>
          <a:p>
            <a:pPr algn="just">
              <a:spcBef>
                <a:spcPts val="600"/>
              </a:spcBef>
            </a:pPr>
            <a:r>
              <a:rPr lang="fr-FR" sz="2200" dirty="0">
                <a:solidFill>
                  <a:srgbClr val="000000"/>
                </a:solidFill>
                <a:latin typeface="Calibri" pitchFamily="34" charset="0"/>
                <a:cs typeface="Arial" pitchFamily="34" charset="0"/>
              </a:rPr>
              <a:t>Totaliser les 4 et les 3</a:t>
            </a:r>
          </a:p>
          <a:p>
            <a:pPr algn="just">
              <a:spcBef>
                <a:spcPts val="600"/>
              </a:spcBef>
            </a:pPr>
            <a:r>
              <a:rPr lang="fr-FR" sz="2200" dirty="0">
                <a:solidFill>
                  <a:srgbClr val="000000"/>
                </a:solidFill>
                <a:latin typeface="Calibri" pitchFamily="34" charset="0"/>
                <a:cs typeface="Arial" pitchFamily="34" charset="0"/>
              </a:rPr>
              <a:t>Totaliser le nombre de points</a:t>
            </a:r>
          </a:p>
          <a:p>
            <a:pPr algn="just">
              <a:spcBef>
                <a:spcPts val="600"/>
              </a:spcBef>
            </a:pPr>
            <a:r>
              <a:rPr lang="fr-FR" sz="2200" dirty="0">
                <a:solidFill>
                  <a:srgbClr val="000000"/>
                </a:solidFill>
                <a:latin typeface="Calibri" pitchFamily="34" charset="0"/>
                <a:cs typeface="Arial" pitchFamily="34" charset="0"/>
              </a:rPr>
              <a:t>L’archer doit signer sa feuille de marque.</a:t>
            </a:r>
          </a:p>
        </p:txBody>
      </p:sp>
      <p:sp>
        <p:nvSpPr>
          <p:cNvPr id="9" name="Espace réservé du numéro de diapositive 8"/>
          <p:cNvSpPr>
            <a:spLocks noGrp="1"/>
          </p:cNvSpPr>
          <p:nvPr>
            <p:ph type="sldNum" sz="quarter" idx="12"/>
          </p:nvPr>
        </p:nvSpPr>
        <p:spPr/>
        <p:txBody>
          <a:bodyPr/>
          <a:lstStyle/>
          <a:p>
            <a:pPr>
              <a:defRPr/>
            </a:pPr>
            <a:fld id="{0DBE5E29-8C3D-492B-B620-B32DB72AF97E}" type="slidenum">
              <a:rPr lang="fr-FR" altLang="en-US" smtClean="0"/>
              <a:pPr>
                <a:defRPr/>
              </a:pPr>
              <a:t>11</a:t>
            </a:fld>
            <a:endParaRPr lang="fr-FR" altLang="en-US"/>
          </a:p>
        </p:txBody>
      </p:sp>
      <p:pic>
        <p:nvPicPr>
          <p:cNvPr id="2" name="Image 1">
            <a:extLst>
              <a:ext uri="{FF2B5EF4-FFF2-40B4-BE49-F238E27FC236}">
                <a16:creationId xmlns:a16="http://schemas.microsoft.com/office/drawing/2014/main" id="{578C6911-151C-423B-ABE7-FB87D1024934}"/>
              </a:ext>
            </a:extLst>
          </p:cNvPr>
          <p:cNvPicPr>
            <a:picLocks noChangeAspect="1"/>
          </p:cNvPicPr>
          <p:nvPr/>
        </p:nvPicPr>
        <p:blipFill>
          <a:blip r:embed="rId3"/>
          <a:stretch>
            <a:fillRect/>
          </a:stretch>
        </p:blipFill>
        <p:spPr>
          <a:xfrm>
            <a:off x="3995936" y="273318"/>
            <a:ext cx="4916681" cy="6377637"/>
          </a:xfrm>
          <a:prstGeom prst="rect">
            <a:avLst/>
          </a:prstGeom>
        </p:spPr>
      </p:pic>
      <p:sp>
        <p:nvSpPr>
          <p:cNvPr id="12" name="ZoneTexte 66">
            <a:extLst>
              <a:ext uri="{FF2B5EF4-FFF2-40B4-BE49-F238E27FC236}">
                <a16:creationId xmlns:a16="http://schemas.microsoft.com/office/drawing/2014/main" id="{94844927-E456-4063-B5AF-52A70772D798}"/>
              </a:ext>
            </a:extLst>
          </p:cNvPr>
          <p:cNvSpPr txBox="1">
            <a:spLocks noChangeArrowheads="1"/>
          </p:cNvSpPr>
          <p:nvPr/>
        </p:nvSpPr>
        <p:spPr bwMode="auto">
          <a:xfrm>
            <a:off x="154890" y="160132"/>
            <a:ext cx="2400886" cy="1138773"/>
          </a:xfrm>
          <a:prstGeom prst="rect">
            <a:avLst/>
          </a:prstGeom>
          <a:noFill/>
          <a:ln w="9525">
            <a:noFill/>
            <a:miter lim="800000"/>
            <a:headEnd/>
            <a:tailEnd/>
          </a:ln>
        </p:spPr>
        <p:txBody>
          <a:bodyPr wrap="square">
            <a:spAutoFit/>
          </a:bodyPr>
          <a:lstStyle/>
          <a:p>
            <a:pPr>
              <a:buClr>
                <a:schemeClr val="accent1"/>
              </a:buClr>
              <a:buSzPct val="85000"/>
              <a:defRPr/>
            </a:pPr>
            <a:r>
              <a:rPr lang="fr-FR" sz="3400" b="1" dirty="0">
                <a:solidFill>
                  <a:schemeClr val="tx2"/>
                </a:solidFill>
                <a:latin typeface="+mj-lt"/>
                <a:ea typeface="+mj-ea"/>
                <a:cs typeface="+mj-cs"/>
              </a:rPr>
              <a:t>La feuille </a:t>
            </a:r>
          </a:p>
          <a:p>
            <a:pPr>
              <a:buClr>
                <a:schemeClr val="accent1"/>
              </a:buClr>
              <a:buSzPct val="85000"/>
              <a:defRPr/>
            </a:pPr>
            <a:r>
              <a:rPr lang="fr-FR" sz="3400" b="1" dirty="0">
                <a:solidFill>
                  <a:schemeClr val="tx2"/>
                </a:solidFill>
                <a:latin typeface="+mj-lt"/>
                <a:ea typeface="+mj-ea"/>
                <a:cs typeface="+mj-cs"/>
              </a:rPr>
              <a:t>de marque</a:t>
            </a:r>
          </a:p>
        </p:txBody>
      </p:sp>
    </p:spTree>
    <p:extLst>
      <p:ext uri="{BB962C8B-B14F-4D97-AF65-F5344CB8AC3E}">
        <p14:creationId xmlns:p14="http://schemas.microsoft.com/office/powerpoint/2010/main" val="369383609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1000"/>
                                        <p:tgtEl>
                                          <p:spTgt spid="11">
                                            <p:txEl>
                                              <p:pRg st="0" end="0"/>
                                            </p:txEl>
                                          </p:spTgt>
                                        </p:tgtEl>
                                      </p:cBhvr>
                                    </p:animEffect>
                                    <p:anim calcmode="lin" valueType="num">
                                      <p:cBhvr>
                                        <p:cTn id="8"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11">
                                            <p:txEl>
                                              <p:pRg st="1" end="1"/>
                                            </p:txEl>
                                          </p:spTgt>
                                        </p:tgtEl>
                                        <p:attrNameLst>
                                          <p:attrName>style.visibility</p:attrName>
                                        </p:attrNameLst>
                                      </p:cBhvr>
                                      <p:to>
                                        <p:strVal val="visible"/>
                                      </p:to>
                                    </p:set>
                                    <p:animEffect transition="in" filter="fade">
                                      <p:cBhvr>
                                        <p:cTn id="14" dur="1000"/>
                                        <p:tgtEl>
                                          <p:spTgt spid="11">
                                            <p:txEl>
                                              <p:pRg st="1" end="1"/>
                                            </p:txEl>
                                          </p:spTgt>
                                        </p:tgtEl>
                                      </p:cBhvr>
                                    </p:animEffect>
                                    <p:anim calcmode="lin" valueType="num">
                                      <p:cBhvr>
                                        <p:cTn id="15" dur="1000" fill="hold"/>
                                        <p:tgtEl>
                                          <p:spTgt spid="11">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11">
                                            <p:txEl>
                                              <p:pRg st="2" end="2"/>
                                            </p:txEl>
                                          </p:spTgt>
                                        </p:tgtEl>
                                        <p:attrNameLst>
                                          <p:attrName>style.visibility</p:attrName>
                                        </p:attrNameLst>
                                      </p:cBhvr>
                                      <p:to>
                                        <p:strVal val="visible"/>
                                      </p:to>
                                    </p:set>
                                    <p:animEffect transition="in" filter="fade">
                                      <p:cBhvr>
                                        <p:cTn id="21" dur="1000"/>
                                        <p:tgtEl>
                                          <p:spTgt spid="11">
                                            <p:txEl>
                                              <p:pRg st="2" end="2"/>
                                            </p:txEl>
                                          </p:spTgt>
                                        </p:tgtEl>
                                      </p:cBhvr>
                                    </p:animEffect>
                                    <p:anim calcmode="lin" valueType="num">
                                      <p:cBhvr>
                                        <p:cTn id="22" dur="1000" fill="hold"/>
                                        <p:tgtEl>
                                          <p:spTgt spid="11">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1">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11">
                                            <p:txEl>
                                              <p:pRg st="3" end="3"/>
                                            </p:txEl>
                                          </p:spTgt>
                                        </p:tgtEl>
                                        <p:attrNameLst>
                                          <p:attrName>style.visibility</p:attrName>
                                        </p:attrNameLst>
                                      </p:cBhvr>
                                      <p:to>
                                        <p:strVal val="visible"/>
                                      </p:to>
                                    </p:set>
                                    <p:animEffect transition="in" filter="fade">
                                      <p:cBhvr>
                                        <p:cTn id="28" dur="1000"/>
                                        <p:tgtEl>
                                          <p:spTgt spid="11">
                                            <p:txEl>
                                              <p:pRg st="3" end="3"/>
                                            </p:txEl>
                                          </p:spTgt>
                                        </p:tgtEl>
                                      </p:cBhvr>
                                    </p:animEffect>
                                    <p:anim calcmode="lin" valueType="num">
                                      <p:cBhvr>
                                        <p:cTn id="29" dur="1000" fill="hold"/>
                                        <p:tgtEl>
                                          <p:spTgt spid="11">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11">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nodeType="clickEffect">
                                  <p:stCondLst>
                                    <p:cond delay="0"/>
                                  </p:stCondLst>
                                  <p:childTnLst>
                                    <p:set>
                                      <p:cBhvr>
                                        <p:cTn id="34" dur="1" fill="hold">
                                          <p:stCondLst>
                                            <p:cond delay="0"/>
                                          </p:stCondLst>
                                        </p:cTn>
                                        <p:tgtEl>
                                          <p:spTgt spid="11">
                                            <p:txEl>
                                              <p:pRg st="4" end="4"/>
                                            </p:txEl>
                                          </p:spTgt>
                                        </p:tgtEl>
                                        <p:attrNameLst>
                                          <p:attrName>style.visibility</p:attrName>
                                        </p:attrNameLst>
                                      </p:cBhvr>
                                      <p:to>
                                        <p:strVal val="visible"/>
                                      </p:to>
                                    </p:set>
                                    <p:animEffect transition="in" filter="fade">
                                      <p:cBhvr>
                                        <p:cTn id="35" dur="1000"/>
                                        <p:tgtEl>
                                          <p:spTgt spid="11">
                                            <p:txEl>
                                              <p:pRg st="4" end="4"/>
                                            </p:txEl>
                                          </p:spTgt>
                                        </p:tgtEl>
                                      </p:cBhvr>
                                    </p:animEffect>
                                    <p:anim calcmode="lin" valueType="num">
                                      <p:cBhvr>
                                        <p:cTn id="36" dur="1000" fill="hold"/>
                                        <p:tgtEl>
                                          <p:spTgt spid="11">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11">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7" name="Rectangle 7"/>
          <p:cNvSpPr>
            <a:spLocks noChangeArrowheads="1"/>
          </p:cNvSpPr>
          <p:nvPr/>
        </p:nvSpPr>
        <p:spPr bwMode="auto">
          <a:xfrm>
            <a:off x="374904" y="188640"/>
            <a:ext cx="5313363" cy="615553"/>
          </a:xfrm>
          <a:prstGeom prst="rect">
            <a:avLst/>
          </a:prstGeom>
          <a:noFill/>
          <a:ln w="9525">
            <a:noFill/>
            <a:miter lim="800000"/>
            <a:headEnd/>
            <a:tailEnd/>
          </a:ln>
        </p:spPr>
        <p:txBody>
          <a:bodyPr>
            <a:spAutoFit/>
          </a:bodyPr>
          <a:lstStyle/>
          <a:p>
            <a:pPr>
              <a:defRPr/>
            </a:pPr>
            <a:r>
              <a:rPr lang="fr-FR" sz="3400" b="1" dirty="0">
                <a:solidFill>
                  <a:schemeClr val="tx2"/>
                </a:solidFill>
                <a:latin typeface="+mj-lt"/>
                <a:ea typeface="+mj-ea"/>
                <a:cs typeface="+mj-cs"/>
              </a:rPr>
              <a:t>Départage des ex-æquo</a:t>
            </a:r>
          </a:p>
        </p:txBody>
      </p:sp>
      <p:sp>
        <p:nvSpPr>
          <p:cNvPr id="10" name="Rectangle 9"/>
          <p:cNvSpPr>
            <a:spLocks noChangeArrowheads="1"/>
          </p:cNvSpPr>
          <p:nvPr/>
        </p:nvSpPr>
        <p:spPr bwMode="auto">
          <a:xfrm>
            <a:off x="374904" y="1484784"/>
            <a:ext cx="6213320" cy="3600986"/>
          </a:xfrm>
          <a:prstGeom prst="rect">
            <a:avLst/>
          </a:prstGeom>
          <a:noFill/>
          <a:ln w="9525">
            <a:noFill/>
            <a:miter lim="800000"/>
            <a:headEnd/>
            <a:tailEnd/>
          </a:ln>
        </p:spPr>
        <p:txBody>
          <a:bodyPr wrap="square">
            <a:spAutoFit/>
          </a:bodyPr>
          <a:lstStyle/>
          <a:p>
            <a:pPr algn="just">
              <a:spcAft>
                <a:spcPts val="1200"/>
              </a:spcAft>
              <a:defRPr/>
            </a:pPr>
            <a:r>
              <a:rPr lang="fr-FR" sz="2400" dirty="0">
                <a:solidFill>
                  <a:srgbClr val="000000"/>
                </a:solidFill>
                <a:latin typeface="+mn-lt"/>
              </a:rPr>
              <a:t>1- Au nombre d’honneurs</a:t>
            </a:r>
          </a:p>
          <a:p>
            <a:pPr algn="just">
              <a:spcAft>
                <a:spcPts val="1200"/>
              </a:spcAft>
              <a:defRPr/>
            </a:pPr>
            <a:r>
              <a:rPr lang="fr-FR" sz="2400" dirty="0">
                <a:solidFill>
                  <a:srgbClr val="000000"/>
                </a:solidFill>
                <a:latin typeface="+mn-lt"/>
              </a:rPr>
              <a:t>2- Au nombre de points</a:t>
            </a:r>
          </a:p>
          <a:p>
            <a:pPr algn="just">
              <a:spcAft>
                <a:spcPts val="1200"/>
              </a:spcAft>
              <a:defRPr/>
            </a:pPr>
            <a:r>
              <a:rPr lang="fr-FR" sz="2400" dirty="0">
                <a:solidFill>
                  <a:srgbClr val="000000"/>
                </a:solidFill>
                <a:latin typeface="+mn-lt"/>
              </a:rPr>
              <a:t>3- Au plus grand nombre de 4 (noirs)</a:t>
            </a:r>
          </a:p>
          <a:p>
            <a:pPr marL="538163" indent="-269875" algn="just">
              <a:spcAft>
                <a:spcPts val="1200"/>
              </a:spcAft>
              <a:buFont typeface="Arial" panose="020B0604020202020204" pitchFamily="34" charset="0"/>
              <a:buChar char="•"/>
              <a:defRPr/>
            </a:pPr>
            <a:r>
              <a:rPr lang="fr-FR" sz="2400" dirty="0">
                <a:solidFill>
                  <a:srgbClr val="000000"/>
                </a:solidFill>
                <a:latin typeface="+mn-lt"/>
              </a:rPr>
              <a:t>En cas de nouvelle égalité, </a:t>
            </a:r>
          </a:p>
          <a:p>
            <a:pPr algn="just">
              <a:spcAft>
                <a:spcPts val="1200"/>
              </a:spcAft>
              <a:defRPr/>
            </a:pPr>
            <a:r>
              <a:rPr lang="fr-FR" sz="2400" dirty="0">
                <a:solidFill>
                  <a:srgbClr val="000000"/>
                </a:solidFill>
                <a:latin typeface="+mn-lt"/>
              </a:rPr>
              <a:t>		Au plus grand nombre de 3</a:t>
            </a:r>
          </a:p>
          <a:p>
            <a:pPr marL="538163" indent="-269875" algn="just">
              <a:spcAft>
                <a:spcPts val="1200"/>
              </a:spcAft>
              <a:buFont typeface="Arial" panose="020B0604020202020204" pitchFamily="34" charset="0"/>
              <a:buChar char="•"/>
              <a:defRPr/>
            </a:pPr>
            <a:r>
              <a:rPr lang="fr-FR" sz="2400" dirty="0">
                <a:solidFill>
                  <a:srgbClr val="000000"/>
                </a:solidFill>
                <a:latin typeface="+mn-lt"/>
              </a:rPr>
              <a:t>Si l’égalité subsiste,</a:t>
            </a:r>
          </a:p>
          <a:p>
            <a:pPr algn="just">
              <a:spcAft>
                <a:spcPts val="1200"/>
              </a:spcAft>
              <a:defRPr/>
            </a:pPr>
            <a:r>
              <a:rPr lang="fr-FR" sz="2400" dirty="0">
                <a:solidFill>
                  <a:srgbClr val="000000"/>
                </a:solidFill>
                <a:latin typeface="+mn-lt"/>
              </a:rPr>
              <a:t>	          Les tireurs sont déclarés ex-æquo</a:t>
            </a:r>
          </a:p>
        </p:txBody>
      </p:sp>
      <p:sp>
        <p:nvSpPr>
          <p:cNvPr id="4" name="Espace réservé du numéro de diapositive 3"/>
          <p:cNvSpPr>
            <a:spLocks noGrp="1"/>
          </p:cNvSpPr>
          <p:nvPr>
            <p:ph type="sldNum" sz="quarter" idx="12"/>
          </p:nvPr>
        </p:nvSpPr>
        <p:spPr/>
        <p:txBody>
          <a:bodyPr/>
          <a:lstStyle/>
          <a:p>
            <a:pPr>
              <a:defRPr/>
            </a:pPr>
            <a:fld id="{53411B06-A540-43BA-A28F-C6FE1E4B7EE3}" type="slidenum">
              <a:rPr lang="fr-FR" altLang="en-US" smtClean="0"/>
              <a:pPr>
                <a:defRPr/>
              </a:pPr>
              <a:t>12</a:t>
            </a:fld>
            <a:endParaRPr lang="fr-FR" altLang="en-US"/>
          </a:p>
        </p:txBody>
      </p:sp>
    </p:spTree>
    <p:extLst>
      <p:ext uri="{BB962C8B-B14F-4D97-AF65-F5344CB8AC3E}">
        <p14:creationId xmlns:p14="http://schemas.microsoft.com/office/powerpoint/2010/main" val="9378361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1" end="1"/>
                                            </p:txEl>
                                          </p:spTgt>
                                        </p:tgtEl>
                                        <p:attrNameLst>
                                          <p:attrName>style.visibility</p:attrName>
                                        </p:attrNameLst>
                                      </p:cBhvr>
                                      <p:to>
                                        <p:strVal val="visible"/>
                                      </p:to>
                                    </p:set>
                                    <p:animEffect transition="in" filter="fade">
                                      <p:cBhvr>
                                        <p:cTn id="14" dur="1000"/>
                                        <p:tgtEl>
                                          <p:spTgt spid="10">
                                            <p:txEl>
                                              <p:pRg st="1" end="1"/>
                                            </p:txEl>
                                          </p:spTgt>
                                        </p:tgtEl>
                                      </p:cBhvr>
                                    </p:animEffect>
                                    <p:anim calcmode="lin" valueType="num">
                                      <p:cBhvr>
                                        <p:cTn id="15"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2" end="2"/>
                                            </p:txEl>
                                          </p:spTgt>
                                        </p:tgtEl>
                                        <p:attrNameLst>
                                          <p:attrName>style.visibility</p:attrName>
                                        </p:attrNameLst>
                                      </p:cBhvr>
                                      <p:to>
                                        <p:strVal val="visible"/>
                                      </p:to>
                                    </p:set>
                                    <p:animEffect transition="in" filter="fade">
                                      <p:cBhvr>
                                        <p:cTn id="21" dur="1000"/>
                                        <p:tgtEl>
                                          <p:spTgt spid="10">
                                            <p:txEl>
                                              <p:pRg st="2" end="2"/>
                                            </p:txEl>
                                          </p:spTgt>
                                        </p:tgtEl>
                                      </p:cBhvr>
                                    </p:animEffect>
                                    <p:anim calcmode="lin" valueType="num">
                                      <p:cBhvr>
                                        <p:cTn id="22"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3" end="3"/>
                                            </p:txEl>
                                          </p:spTgt>
                                        </p:tgtEl>
                                        <p:attrNameLst>
                                          <p:attrName>style.visibility</p:attrName>
                                        </p:attrNameLst>
                                      </p:cBhvr>
                                      <p:to>
                                        <p:strVal val="visible"/>
                                      </p:to>
                                    </p:set>
                                    <p:animEffect transition="in" filter="fade">
                                      <p:cBhvr>
                                        <p:cTn id="28" dur="1000"/>
                                        <p:tgtEl>
                                          <p:spTgt spid="10">
                                            <p:txEl>
                                              <p:pRg st="3" end="3"/>
                                            </p:txEl>
                                          </p:spTgt>
                                        </p:tgtEl>
                                      </p:cBhvr>
                                    </p:animEffect>
                                    <p:anim calcmode="lin" valueType="num">
                                      <p:cBhvr>
                                        <p:cTn id="29"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4" end="4"/>
                                            </p:txEl>
                                          </p:spTgt>
                                        </p:tgtEl>
                                        <p:attrNameLst>
                                          <p:attrName>style.visibility</p:attrName>
                                        </p:attrNameLst>
                                      </p:cBhvr>
                                      <p:to>
                                        <p:strVal val="visible"/>
                                      </p:to>
                                    </p:set>
                                    <p:animEffect transition="in" filter="fade">
                                      <p:cBhvr>
                                        <p:cTn id="35" dur="1000"/>
                                        <p:tgtEl>
                                          <p:spTgt spid="10">
                                            <p:txEl>
                                              <p:pRg st="4" end="4"/>
                                            </p:txEl>
                                          </p:spTgt>
                                        </p:tgtEl>
                                      </p:cBhvr>
                                    </p:animEffect>
                                    <p:anim calcmode="lin" valueType="num">
                                      <p:cBhvr>
                                        <p:cTn id="36"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5" end="5"/>
                                            </p:txEl>
                                          </p:spTgt>
                                        </p:tgtEl>
                                        <p:attrNameLst>
                                          <p:attrName>style.visibility</p:attrName>
                                        </p:attrNameLst>
                                      </p:cBhvr>
                                      <p:to>
                                        <p:strVal val="visible"/>
                                      </p:to>
                                    </p:set>
                                    <p:animEffect transition="in" filter="fade">
                                      <p:cBhvr>
                                        <p:cTn id="42" dur="1000"/>
                                        <p:tgtEl>
                                          <p:spTgt spid="10">
                                            <p:txEl>
                                              <p:pRg st="5" end="5"/>
                                            </p:txEl>
                                          </p:spTgt>
                                        </p:tgtEl>
                                      </p:cBhvr>
                                    </p:animEffect>
                                    <p:anim calcmode="lin" valueType="num">
                                      <p:cBhvr>
                                        <p:cTn id="43"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6" end="6"/>
                                            </p:txEl>
                                          </p:spTgt>
                                        </p:tgtEl>
                                        <p:attrNameLst>
                                          <p:attrName>style.visibility</p:attrName>
                                        </p:attrNameLst>
                                      </p:cBhvr>
                                      <p:to>
                                        <p:strVal val="visible"/>
                                      </p:to>
                                    </p:set>
                                    <p:animEffect transition="in" filter="fade">
                                      <p:cBhvr>
                                        <p:cTn id="49" dur="1000"/>
                                        <p:tgtEl>
                                          <p:spTgt spid="10">
                                            <p:txEl>
                                              <p:pRg st="6" end="6"/>
                                            </p:txEl>
                                          </p:spTgt>
                                        </p:tgtEl>
                                      </p:cBhvr>
                                    </p:animEffect>
                                    <p:anim calcmode="lin" valueType="num">
                                      <p:cBhvr>
                                        <p:cTn id="50"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apitaux">
  <a:themeElements>
    <a:clrScheme name="Débit">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Personnalisé 2">
      <a:majorFont>
        <a:latin typeface="Constantia"/>
        <a:ea typeface=""/>
        <a:cs typeface=""/>
      </a:majorFont>
      <a:minorFont>
        <a:latin typeface="Calibri"/>
        <a:ea typeface=""/>
        <a:cs typeface=""/>
      </a:minorFont>
    </a:fontScheme>
    <a:fmtScheme name="Capitaux">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Conception personnalisé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142</TotalTime>
  <Words>842</Words>
  <Application>Microsoft Office PowerPoint</Application>
  <PresentationFormat>Affichage à l'écran (4:3)</PresentationFormat>
  <Paragraphs>137</Paragraphs>
  <Slides>12</Slides>
  <Notes>12</Notes>
  <HiddenSlides>0</HiddenSlides>
  <MMClips>0</MMClips>
  <ScaleCrop>false</ScaleCrop>
  <HeadingPairs>
    <vt:vector size="6" baseType="variant">
      <vt:variant>
        <vt:lpstr>Polices utilisées</vt:lpstr>
      </vt:variant>
      <vt:variant>
        <vt:i4>7</vt:i4>
      </vt:variant>
      <vt:variant>
        <vt:lpstr>Thème</vt:lpstr>
      </vt:variant>
      <vt:variant>
        <vt:i4>2</vt:i4>
      </vt:variant>
      <vt:variant>
        <vt:lpstr>Titres des diapositives</vt:lpstr>
      </vt:variant>
      <vt:variant>
        <vt:i4>12</vt:i4>
      </vt:variant>
    </vt:vector>
  </HeadingPairs>
  <TitlesOfParts>
    <vt:vector size="21" baseType="lpstr">
      <vt:lpstr>Arial</vt:lpstr>
      <vt:lpstr>Arial Narrow</vt:lpstr>
      <vt:lpstr>Calibri</vt:lpstr>
      <vt:lpstr>Calibri Light</vt:lpstr>
      <vt:lpstr>Constantia</vt:lpstr>
      <vt:lpstr>Wingdings</vt:lpstr>
      <vt:lpstr>Wingdings 2</vt:lpstr>
      <vt:lpstr>Capitaux</vt:lpstr>
      <vt:lpstr>Conception personnalisée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FORMATION  FITA</dc:title>
  <dc:creator>Nielli</dc:creator>
  <cp:lastModifiedBy>OSTROWSKI Jean</cp:lastModifiedBy>
  <cp:revision>544</cp:revision>
  <cp:lastPrinted>2017-07-30T09:41:50Z</cp:lastPrinted>
  <dcterms:created xsi:type="dcterms:W3CDTF">2011-01-10T11:08:35Z</dcterms:created>
  <dcterms:modified xsi:type="dcterms:W3CDTF">2021-04-10T13:47:38Z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AdHocReviewCycleID">
    <vt:i4>-882233274</vt:i4>
  </property>
  <property fmtid="{D5CDD505-2E9C-101B-9397-08002B2CF9AE}" pid="3" name="_NewReviewCycle">
    <vt:lpwstr/>
  </property>
  <property fmtid="{D5CDD505-2E9C-101B-9397-08002B2CF9AE}" pid="4" name="_EmailSubject">
    <vt:lpwstr>Formation</vt:lpwstr>
  </property>
  <property fmtid="{D5CDD505-2E9C-101B-9397-08002B2CF9AE}" pid="5" name="_AuthorEmail">
    <vt:lpwstr>didier.desrutin@mpsa.com</vt:lpwstr>
  </property>
  <property fmtid="{D5CDD505-2E9C-101B-9397-08002B2CF9AE}" pid="6" name="_AuthorEmailDisplayName">
    <vt:lpwstr>DIDIER DESRUTIN - C148908</vt:lpwstr>
  </property>
</Properties>
</file>